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277" r:id="rId5"/>
    <p:sldId id="303" r:id="rId6"/>
    <p:sldId id="314" r:id="rId7"/>
    <p:sldId id="315" r:id="rId8"/>
    <p:sldId id="316" r:id="rId9"/>
    <p:sldId id="329" r:id="rId10"/>
    <p:sldId id="330" r:id="rId11"/>
    <p:sldId id="331" r:id="rId12"/>
    <p:sldId id="317" r:id="rId13"/>
    <p:sldId id="332" r:id="rId14"/>
    <p:sldId id="333" r:id="rId15"/>
    <p:sldId id="334" r:id="rId16"/>
    <p:sldId id="318" r:id="rId17"/>
    <p:sldId id="319" r:id="rId18"/>
    <p:sldId id="335" r:id="rId19"/>
    <p:sldId id="320" r:id="rId20"/>
    <p:sldId id="336" r:id="rId21"/>
    <p:sldId id="321" r:id="rId22"/>
    <p:sldId id="322" r:id="rId23"/>
    <p:sldId id="323" r:id="rId24"/>
    <p:sldId id="338" r:id="rId25"/>
    <p:sldId id="337" r:id="rId26"/>
    <p:sldId id="339" r:id="rId27"/>
    <p:sldId id="340" r:id="rId28"/>
    <p:sldId id="324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25" r:id="rId37"/>
    <p:sldId id="326" r:id="rId38"/>
    <p:sldId id="348" r:id="rId39"/>
    <p:sldId id="327" r:id="rId40"/>
    <p:sldId id="349" r:id="rId41"/>
    <p:sldId id="279" r:id="rId42"/>
  </p:sldIdLst>
  <p:sldSz cx="9144000" cy="5143500" type="screen16x9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63" userDrawn="1">
          <p15:clr>
            <a:srgbClr val="A4A3A4"/>
          </p15:clr>
        </p15:guide>
        <p15:guide id="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5B4B145-F0DE-B125-36F2-374902A39260}" name="Amy Agarwal" initials="AA" userId="S::aagarwal@engenderhealth.org::5e5efb22-f956-43f6-af2a-d8069f8c9622" providerId="AD"/>
  <p188:author id="{334FDC73-6537-3225-1351-93F5F09AFBB7}" name="Japheth Ominde" initials="JO" userId="S::jominde@engenderhealth.org::9ad07e45-6c77-4eca-985f-8a2b36e3acbd" providerId="AD"/>
  <p188:author id="{76EA4178-4D34-3DED-C5F3-54C93A3FB6AD}" name="Japheth Ominde" initials="JO" userId="S::JOminde@engenderhealth.org::9ad07e45-6c77-4eca-985f-8a2b36e3acbd" providerId="AD"/>
  <p188:author id="{87CD07CA-8970-72B1-B02D-33F1EB81F6CC}" name="Sara Malakoff" initials="SM" userId="S::SMalakoff@engenderhealth.org::1b880158-51be-4e2e-a40c-657df873ba3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garwal" initials="AA" lastIdx="22" clrIdx="0">
    <p:extLst>
      <p:ext uri="{19B8F6BF-5375-455C-9EA6-DF929625EA0E}">
        <p15:presenceInfo xmlns:p15="http://schemas.microsoft.com/office/powerpoint/2012/main" userId="S-1-5-21-3701931585-400389523-2980514940-10173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BECB"/>
    <a:srgbClr val="E17000"/>
    <a:srgbClr val="970254"/>
    <a:srgbClr val="E0B3D1"/>
    <a:srgbClr val="DFB3D1"/>
    <a:srgbClr val="92278F"/>
    <a:srgbClr val="2A6F35"/>
    <a:srgbClr val="B1C8B4"/>
    <a:srgbClr val="FCC24E"/>
    <a:srgbClr val="AE8E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26984A-A54C-EF43-8CBC-72B113C51D24}" v="13" dt="2024-07-17T13:13:08.7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893" autoAdjust="0"/>
    <p:restoredTop sz="80685" autoAdjust="0"/>
  </p:normalViewPr>
  <p:slideViewPr>
    <p:cSldViewPr snapToGrid="0" snapToObjects="1" showGuides="1">
      <p:cViewPr varScale="1">
        <p:scale>
          <a:sx n="129" d="100"/>
          <a:sy n="129" d="100"/>
        </p:scale>
        <p:origin x="952" y="184"/>
      </p:cViewPr>
      <p:guideLst>
        <p:guide orient="horz" pos="2663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 snapToObjects="1">
      <p:cViewPr varScale="1">
        <p:scale>
          <a:sx n="144" d="100"/>
          <a:sy n="144" d="100"/>
        </p:scale>
        <p:origin x="4664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52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 Malakoff" userId="1b880158-51be-4e2e-a40c-657df873ba37" providerId="ADAL" clId="{0FEFB72B-DD3A-4929-9CDC-59DD81FA23A5}"/>
    <pc:docChg chg="undo redo custSel modSld">
      <pc:chgData name="Sara Malakoff" userId="1b880158-51be-4e2e-a40c-657df873ba37" providerId="ADAL" clId="{0FEFB72B-DD3A-4929-9CDC-59DD81FA23A5}" dt="2024-02-15T17:06:29.726" v="402"/>
      <pc:docMkLst>
        <pc:docMk/>
      </pc:docMkLst>
      <pc:sldChg chg="addCm">
        <pc:chgData name="Sara Malakoff" userId="1b880158-51be-4e2e-a40c-657df873ba37" providerId="ADAL" clId="{0FEFB72B-DD3A-4929-9CDC-59DD81FA23A5}" dt="2024-02-15T17:04:24.636" v="400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15T17:04:24.636" v="400"/>
              <pc2:cmMkLst xmlns:pc2="http://schemas.microsoft.com/office/powerpoint/2019/9/main/command">
                <pc:docMk/>
                <pc:sldMk cId="3140156242" sldId="314"/>
                <pc2:cmMk id="{AA72412C-A478-4512-8E62-D7AB15E358DE}"/>
              </pc2:cmMkLst>
            </pc226:cmChg>
          </p:ext>
        </pc:extLst>
      </pc:sldChg>
      <pc:sldChg chg="modSp mod">
        <pc:chgData name="Sara Malakoff" userId="1b880158-51be-4e2e-a40c-657df873ba37" providerId="ADAL" clId="{0FEFB72B-DD3A-4929-9CDC-59DD81FA23A5}" dt="2024-02-05T22:14:46.365" v="1"/>
        <pc:sldMkLst>
          <pc:docMk/>
          <pc:sldMk cId="53894313" sldId="315"/>
        </pc:sldMkLst>
        <pc:spChg chg="mod">
          <ac:chgData name="Sara Malakoff" userId="1b880158-51be-4e2e-a40c-657df873ba37" providerId="ADAL" clId="{0FEFB72B-DD3A-4929-9CDC-59DD81FA23A5}" dt="2024-02-05T22:14:46.365" v="1"/>
          <ac:spMkLst>
            <pc:docMk/>
            <pc:sldMk cId="53894313" sldId="315"/>
            <ac:spMk id="5" creationId="{00000000-0000-0000-0000-000000000000}"/>
          </ac:spMkLst>
        </pc:spChg>
      </pc:sldChg>
      <pc:sldChg chg="modSp mod modCm">
        <pc:chgData name="Sara Malakoff" userId="1b880158-51be-4e2e-a40c-657df873ba37" providerId="ADAL" clId="{0FEFB72B-DD3A-4929-9CDC-59DD81FA23A5}" dt="2024-02-15T17:05:47.677" v="401"/>
        <pc:sldMkLst>
          <pc:docMk/>
          <pc:sldMk cId="3611735358" sldId="316"/>
        </pc:sldMkLst>
        <pc:spChg chg="mod">
          <ac:chgData name="Sara Malakoff" userId="1b880158-51be-4e2e-a40c-657df873ba37" providerId="ADAL" clId="{0FEFB72B-DD3A-4929-9CDC-59DD81FA23A5}" dt="2024-02-06T15:11:32.660" v="12" actId="20577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0FEFB72B-DD3A-4929-9CDC-59DD81FA23A5}" dt="2024-02-15T17:05:47.677" v="401"/>
              <pc2:cmMkLst xmlns:pc2="http://schemas.microsoft.com/office/powerpoint/2019/9/main/command">
                <pc:docMk/>
                <pc:sldMk cId="3611735358" sldId="316"/>
                <pc2:cmMk id="{47C21612-B6B1-40AB-BE19-7FC69B3EFDF7}"/>
              </pc2:cmMkLst>
              <pc226:cmRplyChg chg="add mod">
                <pc226:chgData name="Sara Malakoff" userId="1b880158-51be-4e2e-a40c-657df873ba37" providerId="ADAL" clId="{0FEFB72B-DD3A-4929-9CDC-59DD81FA23A5}" dt="2024-02-15T17:05:47.677" v="401"/>
                <pc2:cmRplyMkLst xmlns:pc2="http://schemas.microsoft.com/office/powerpoint/2019/9/main/command">
                  <pc:docMk/>
                  <pc:sldMk cId="3611735358" sldId="316"/>
                  <pc2:cmMk id="{47C21612-B6B1-40AB-BE19-7FC69B3EFDF7}"/>
                  <pc2:cmRplyMk id="{FEAF3C08-B8A0-40CD-BB9C-D96A13E5F0DD}"/>
                </pc2:cmRplyMkLst>
              </pc226:cmRplyChg>
            </pc226:cmChg>
          </p:ext>
        </pc:extLst>
      </pc:sldChg>
      <pc:sldChg chg="modSp mod">
        <pc:chgData name="Sara Malakoff" userId="1b880158-51be-4e2e-a40c-657df873ba37" providerId="ADAL" clId="{0FEFB72B-DD3A-4929-9CDC-59DD81FA23A5}" dt="2024-02-06T15:28:47.301" v="169" actId="20577"/>
        <pc:sldMkLst>
          <pc:docMk/>
          <pc:sldMk cId="4189891799" sldId="317"/>
        </pc:sldMkLst>
        <pc:spChg chg="mod">
          <ac:chgData name="Sara Malakoff" userId="1b880158-51be-4e2e-a40c-657df873ba37" providerId="ADAL" clId="{0FEFB72B-DD3A-4929-9CDC-59DD81FA23A5}" dt="2024-02-06T15:28:47.301" v="169" actId="20577"/>
          <ac:spMkLst>
            <pc:docMk/>
            <pc:sldMk cId="4189891799" sldId="317"/>
            <ac:spMk id="5" creationId="{00000000-0000-0000-0000-000000000000}"/>
          </ac:spMkLst>
        </pc:spChg>
      </pc:sldChg>
      <pc:sldChg chg="addCm modCm">
        <pc:chgData name="Sara Malakoff" userId="1b880158-51be-4e2e-a40c-657df873ba37" providerId="ADAL" clId="{0FEFB72B-DD3A-4929-9CDC-59DD81FA23A5}" dt="2024-02-15T17:06:29.726" v="402"/>
        <pc:sldMkLst>
          <pc:docMk/>
          <pc:sldMk cId="583026546" sldId="32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06T17:58:08.523" v="213"/>
              <pc2:cmMkLst xmlns:pc2="http://schemas.microsoft.com/office/powerpoint/2019/9/main/command">
                <pc:docMk/>
                <pc:sldMk cId="583026546" sldId="320"/>
                <pc2:cmMk id="{46508F82-0C61-4CC3-A4E3-A1932A0429AA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15T17:06:29.726" v="402"/>
              <pc2:cmMkLst xmlns:pc2="http://schemas.microsoft.com/office/powerpoint/2019/9/main/command">
                <pc:docMk/>
                <pc:sldMk cId="583026546" sldId="320"/>
                <pc2:cmMk id="{955ED7E1-1981-45AC-823D-FFBBF94C199B}"/>
              </pc2:cmMkLst>
              <pc226:cmRplyChg chg="add">
                <pc226:chgData name="Sara Malakoff" userId="1b880158-51be-4e2e-a40c-657df873ba37" providerId="ADAL" clId="{0FEFB72B-DD3A-4929-9CDC-59DD81FA23A5}" dt="2024-02-15T17:06:29.726" v="402"/>
                <pc2:cmRplyMkLst xmlns:pc2="http://schemas.microsoft.com/office/powerpoint/2019/9/main/command">
                  <pc:docMk/>
                  <pc:sldMk cId="583026546" sldId="320"/>
                  <pc2:cmMk id="{955ED7E1-1981-45AC-823D-FFBBF94C199B}"/>
                  <pc2:cmRplyMk id="{0787EDF5-6076-4DCB-BA59-3373CA4EA5FF}"/>
                </pc2:cmRplyMkLst>
              </pc226:cmRplyChg>
            </pc226:cmChg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06T17:53:35.228" v="212"/>
              <pc2:cmMkLst xmlns:pc2="http://schemas.microsoft.com/office/powerpoint/2019/9/main/command">
                <pc:docMk/>
                <pc:sldMk cId="583026546" sldId="320"/>
                <pc2:cmMk id="{F99F99FD-ECC0-4742-967E-5FA6BDEAB280}"/>
              </pc2:cmMkLst>
            </pc226:cmChg>
          </p:ext>
        </pc:extLst>
      </pc:sldChg>
      <pc:sldChg chg="addCm modCm">
        <pc:chgData name="Sara Malakoff" userId="1b880158-51be-4e2e-a40c-657df873ba37" providerId="ADAL" clId="{0FEFB72B-DD3A-4929-9CDC-59DD81FA23A5}" dt="2024-02-06T19:00:16.640" v="226"/>
        <pc:sldMkLst>
          <pc:docMk/>
          <pc:sldMk cId="3231955145" sldId="32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0FEFB72B-DD3A-4929-9CDC-59DD81FA23A5}" dt="2024-02-06T19:00:16.640" v="226"/>
              <pc2:cmMkLst xmlns:pc2="http://schemas.microsoft.com/office/powerpoint/2019/9/main/command">
                <pc:docMk/>
                <pc:sldMk cId="3231955145" sldId="322"/>
                <pc2:cmMk id="{6F17C371-A4B9-47C5-A022-2FB458DC4A91}"/>
              </pc2:cmMkLst>
            </pc226:cmChg>
          </p:ext>
        </pc:extLst>
      </pc:sldChg>
      <pc:sldChg chg="modSp mod">
        <pc:chgData name="Sara Malakoff" userId="1b880158-51be-4e2e-a40c-657df873ba37" providerId="ADAL" clId="{0FEFB72B-DD3A-4929-9CDC-59DD81FA23A5}" dt="2024-02-06T19:02:40.117" v="231" actId="20577"/>
        <pc:sldMkLst>
          <pc:docMk/>
          <pc:sldMk cId="1186607944" sldId="323"/>
        </pc:sldMkLst>
        <pc:spChg chg="mod">
          <ac:chgData name="Sara Malakoff" userId="1b880158-51be-4e2e-a40c-657df873ba37" providerId="ADAL" clId="{0FEFB72B-DD3A-4929-9CDC-59DD81FA23A5}" dt="2024-02-06T19:02:40.117" v="231" actId="20577"/>
          <ac:spMkLst>
            <pc:docMk/>
            <pc:sldMk cId="1186607944" sldId="323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0FEFB72B-DD3A-4929-9CDC-59DD81FA23A5}" dt="2024-02-06T20:22:12.076" v="319" actId="20577"/>
        <pc:sldMkLst>
          <pc:docMk/>
          <pc:sldMk cId="3736606456" sldId="325"/>
        </pc:sldMkLst>
        <pc:spChg chg="mod">
          <ac:chgData name="Sara Malakoff" userId="1b880158-51be-4e2e-a40c-657df873ba37" providerId="ADAL" clId="{0FEFB72B-DD3A-4929-9CDC-59DD81FA23A5}" dt="2024-02-06T20:22:12.076" v="319" actId="20577"/>
          <ac:spMkLst>
            <pc:docMk/>
            <pc:sldMk cId="3736606456" sldId="325"/>
            <ac:spMk id="5" creationId="{00000000-0000-0000-0000-000000000000}"/>
          </ac:spMkLst>
        </pc:spChg>
      </pc:sldChg>
      <pc:sldChg chg="addCm delCm">
        <pc:chgData name="Sara Malakoff" userId="1b880158-51be-4e2e-a40c-657df873ba37" providerId="ADAL" clId="{0FEFB72B-DD3A-4929-9CDC-59DD81FA23A5}" dt="2024-02-06T20:27:03.422" v="323"/>
        <pc:sldMkLst>
          <pc:docMk/>
          <pc:sldMk cId="4150595517" sldId="32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0FEFB72B-DD3A-4929-9CDC-59DD81FA23A5}" dt="2024-02-06T20:27:03.422" v="323"/>
              <pc2:cmMkLst xmlns:pc2="http://schemas.microsoft.com/office/powerpoint/2019/9/main/command">
                <pc:docMk/>
                <pc:sldMk cId="4150595517" sldId="326"/>
                <pc2:cmMk id="{D99840EA-C70D-4689-9DB1-EB14482FB0A3}"/>
              </pc2:cmMkLst>
            </pc226:cmChg>
          </p:ext>
        </pc:extLst>
      </pc:sldChg>
      <pc:sldChg chg="modSp mod">
        <pc:chgData name="Sara Malakoff" userId="1b880158-51be-4e2e-a40c-657df873ba37" providerId="ADAL" clId="{0FEFB72B-DD3A-4929-9CDC-59DD81FA23A5}" dt="2024-02-06T20:30:42.089" v="399" actId="20577"/>
        <pc:sldMkLst>
          <pc:docMk/>
          <pc:sldMk cId="1156048069" sldId="327"/>
        </pc:sldMkLst>
        <pc:spChg chg="mod">
          <ac:chgData name="Sara Malakoff" userId="1b880158-51be-4e2e-a40c-657df873ba37" providerId="ADAL" clId="{0FEFB72B-DD3A-4929-9CDC-59DD81FA23A5}" dt="2024-02-06T20:30:42.089" v="399" actId="20577"/>
          <ac:spMkLst>
            <pc:docMk/>
            <pc:sldMk cId="1156048069" sldId="327"/>
            <ac:spMk id="3" creationId="{7EF605AC-7FF9-3BC3-1693-B330E19B0EFA}"/>
          </ac:spMkLst>
        </pc:spChg>
        <pc:spChg chg="mod">
          <ac:chgData name="Sara Malakoff" userId="1b880158-51be-4e2e-a40c-657df873ba37" providerId="ADAL" clId="{0FEFB72B-DD3A-4929-9CDC-59DD81FA23A5}" dt="2024-02-06T20:29:44.508" v="374" actId="20577"/>
          <ac:spMkLst>
            <pc:docMk/>
            <pc:sldMk cId="1156048069" sldId="327"/>
            <ac:spMk id="5" creationId="{00000000-0000-0000-0000-000000000000}"/>
          </ac:spMkLst>
        </pc:spChg>
      </pc:sldChg>
      <pc:sldChg chg="addSp delSp modSp mod addCm delCm modCm">
        <pc:chgData name="Sara Malakoff" userId="1b880158-51be-4e2e-a40c-657df873ba37" providerId="ADAL" clId="{0FEFB72B-DD3A-4929-9CDC-59DD81FA23A5}" dt="2024-02-06T15:16:37.923" v="30" actId="20577"/>
        <pc:sldMkLst>
          <pc:docMk/>
          <pc:sldMk cId="4000584011" sldId="329"/>
        </pc:sldMkLst>
        <pc:spChg chg="mod">
          <ac:chgData name="Sara Malakoff" userId="1b880158-51be-4e2e-a40c-657df873ba37" providerId="ADAL" clId="{0FEFB72B-DD3A-4929-9CDC-59DD81FA23A5}" dt="2024-02-06T15:16:37.923" v="30" actId="20577"/>
          <ac:spMkLst>
            <pc:docMk/>
            <pc:sldMk cId="4000584011" sldId="329"/>
            <ac:spMk id="5" creationId="{00000000-0000-0000-0000-000000000000}"/>
          </ac:spMkLst>
        </pc:spChg>
        <pc:graphicFrameChg chg="add del modGraphic">
          <ac:chgData name="Sara Malakoff" userId="1b880158-51be-4e2e-a40c-657df873ba37" providerId="ADAL" clId="{0FEFB72B-DD3A-4929-9CDC-59DD81FA23A5}" dt="2024-02-06T15:15:31.630" v="19" actId="27309"/>
          <ac:graphicFrameMkLst>
            <pc:docMk/>
            <pc:sldMk cId="4000584011" sldId="329"/>
            <ac:graphicFrameMk id="4" creationId="{36F51708-08E3-F5C1-FFF8-AAB6DBBC2D1D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Sara Malakoff" userId="1b880158-51be-4e2e-a40c-657df873ba37" providerId="ADAL" clId="{0FEFB72B-DD3A-4929-9CDC-59DD81FA23A5}" dt="2024-02-06T15:15:42.875" v="20"/>
              <pc2:cmMkLst xmlns:pc2="http://schemas.microsoft.com/office/powerpoint/2019/9/main/command">
                <pc:docMk/>
                <pc:sldMk cId="4000584011" sldId="329"/>
                <pc2:cmMk id="{40ED4CBA-47AE-47CB-BB75-5BE8C32782ED}"/>
              </pc2:cmMkLst>
            </pc226:cmChg>
          </p:ext>
        </pc:extLst>
      </pc:sldChg>
      <pc:sldChg chg="modSp mod addCm modCm">
        <pc:chgData name="Sara Malakoff" userId="1b880158-51be-4e2e-a40c-657df873ba37" providerId="ADAL" clId="{0FEFB72B-DD3A-4929-9CDC-59DD81FA23A5}" dt="2024-02-06T15:18:17.465" v="80"/>
        <pc:sldMkLst>
          <pc:docMk/>
          <pc:sldMk cId="2783547099" sldId="330"/>
        </pc:sldMkLst>
        <pc:spChg chg="mod">
          <ac:chgData name="Sara Malakoff" userId="1b880158-51be-4e2e-a40c-657df873ba37" providerId="ADAL" clId="{0FEFB72B-DD3A-4929-9CDC-59DD81FA23A5}" dt="2024-02-06T15:18:00.772" v="79" actId="20577"/>
          <ac:spMkLst>
            <pc:docMk/>
            <pc:sldMk cId="2783547099" sldId="33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mod">
              <pc226:chgData name="Sara Malakoff" userId="1b880158-51be-4e2e-a40c-657df873ba37" providerId="ADAL" clId="{0FEFB72B-DD3A-4929-9CDC-59DD81FA23A5}" dt="2024-02-06T15:18:17.465" v="80"/>
              <pc2:cmMkLst xmlns:pc2="http://schemas.microsoft.com/office/powerpoint/2019/9/main/command">
                <pc:docMk/>
                <pc:sldMk cId="2783547099" sldId="330"/>
                <pc2:cmMk id="{6D5418A6-5355-4F00-AAB2-E0D925E51DC2}"/>
              </pc2:cmMkLst>
            </pc226:cmChg>
          </p:ext>
        </pc:extLst>
      </pc:sldChg>
      <pc:sldChg chg="modSp mod addCm">
        <pc:chgData name="Sara Malakoff" userId="1b880158-51be-4e2e-a40c-657df873ba37" providerId="ADAL" clId="{0FEFB72B-DD3A-4929-9CDC-59DD81FA23A5}" dt="2024-02-06T15:23:53.933" v="135"/>
        <pc:sldMkLst>
          <pc:docMk/>
          <pc:sldMk cId="3408519966" sldId="331"/>
        </pc:sldMkLst>
        <pc:spChg chg="mod">
          <ac:chgData name="Sara Malakoff" userId="1b880158-51be-4e2e-a40c-657df873ba37" providerId="ADAL" clId="{0FEFB72B-DD3A-4929-9CDC-59DD81FA23A5}" dt="2024-02-06T15:23:20.430" v="134" actId="13926"/>
          <ac:spMkLst>
            <pc:docMk/>
            <pc:sldMk cId="3408519966" sldId="331"/>
            <ac:spMk id="3" creationId="{9282051F-411D-A1A2-B0A4-9A121D28896C}"/>
          </ac:spMkLst>
        </pc:spChg>
        <pc:spChg chg="mod">
          <ac:chgData name="Sara Malakoff" userId="1b880158-51be-4e2e-a40c-657df873ba37" providerId="ADAL" clId="{0FEFB72B-DD3A-4929-9CDC-59DD81FA23A5}" dt="2024-02-06T15:23:02.135" v="125" actId="20577"/>
          <ac:spMkLst>
            <pc:docMk/>
            <pc:sldMk cId="3408519966" sldId="331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06T15:23:53.933" v="135"/>
              <pc2:cmMkLst xmlns:pc2="http://schemas.microsoft.com/office/powerpoint/2019/9/main/command">
                <pc:docMk/>
                <pc:sldMk cId="3408519966" sldId="331"/>
                <pc2:cmMk id="{C5AFC2CB-7775-4139-8C08-976A3D2773D3}"/>
              </pc2:cmMkLst>
            </pc226:cmChg>
          </p:ext>
        </pc:extLst>
      </pc:sldChg>
      <pc:sldChg chg="modSp mod">
        <pc:chgData name="Sara Malakoff" userId="1b880158-51be-4e2e-a40c-657df873ba37" providerId="ADAL" clId="{0FEFB72B-DD3A-4929-9CDC-59DD81FA23A5}" dt="2024-02-06T15:33:32.071" v="209" actId="20578"/>
        <pc:sldMkLst>
          <pc:docMk/>
          <pc:sldMk cId="2648654909" sldId="334"/>
        </pc:sldMkLst>
        <pc:spChg chg="mod">
          <ac:chgData name="Sara Malakoff" userId="1b880158-51be-4e2e-a40c-657df873ba37" providerId="ADAL" clId="{0FEFB72B-DD3A-4929-9CDC-59DD81FA23A5}" dt="2024-02-06T15:33:32.071" v="209" actId="20578"/>
          <ac:spMkLst>
            <pc:docMk/>
            <pc:sldMk cId="2648654909" sldId="334"/>
            <ac:spMk id="4" creationId="{BD1DF176-FEF5-901D-6275-5CBEE60391D4}"/>
          </ac:spMkLst>
        </pc:spChg>
      </pc:sldChg>
      <pc:sldChg chg="modSp mod">
        <pc:chgData name="Sara Malakoff" userId="1b880158-51be-4e2e-a40c-657df873ba37" providerId="ADAL" clId="{0FEFB72B-DD3A-4929-9CDC-59DD81FA23A5}" dt="2024-02-06T17:46:13.884" v="210" actId="20577"/>
        <pc:sldMkLst>
          <pc:docMk/>
          <pc:sldMk cId="4166134800" sldId="335"/>
        </pc:sldMkLst>
        <pc:spChg chg="mod">
          <ac:chgData name="Sara Malakoff" userId="1b880158-51be-4e2e-a40c-657df873ba37" providerId="ADAL" clId="{0FEFB72B-DD3A-4929-9CDC-59DD81FA23A5}" dt="2024-02-06T17:46:13.884" v="210" actId="20577"/>
          <ac:spMkLst>
            <pc:docMk/>
            <pc:sldMk cId="4166134800" sldId="335"/>
            <ac:spMk id="5" creationId="{00000000-0000-0000-0000-000000000000}"/>
          </ac:spMkLst>
        </pc:spChg>
      </pc:sldChg>
      <pc:sldChg chg="modSp mod addCm">
        <pc:chgData name="Sara Malakoff" userId="1b880158-51be-4e2e-a40c-657df873ba37" providerId="ADAL" clId="{0FEFB72B-DD3A-4929-9CDC-59DD81FA23A5}" dt="2024-02-06T18:20:09.504" v="224" actId="20577"/>
        <pc:sldMkLst>
          <pc:docMk/>
          <pc:sldMk cId="2139684198" sldId="336"/>
        </pc:sldMkLst>
        <pc:spChg chg="mod">
          <ac:chgData name="Sara Malakoff" userId="1b880158-51be-4e2e-a40c-657df873ba37" providerId="ADAL" clId="{0FEFB72B-DD3A-4929-9CDC-59DD81FA23A5}" dt="2024-02-06T18:20:09.504" v="224" actId="20577"/>
          <ac:spMkLst>
            <pc:docMk/>
            <pc:sldMk cId="2139684198" sldId="33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06T18:07:36.063" v="214"/>
              <pc2:cmMkLst xmlns:pc2="http://schemas.microsoft.com/office/powerpoint/2019/9/main/command">
                <pc:docMk/>
                <pc:sldMk cId="2139684198" sldId="336"/>
                <pc2:cmMk id="{43D97D4F-C03B-4EEB-9021-5C628F611F5A}"/>
              </pc2:cmMkLst>
            </pc226:cmChg>
          </p:ext>
        </pc:extLst>
      </pc:sldChg>
      <pc:sldChg chg="modSp mod addCm">
        <pc:chgData name="Sara Malakoff" userId="1b880158-51be-4e2e-a40c-657df873ba37" providerId="ADAL" clId="{0FEFB72B-DD3A-4929-9CDC-59DD81FA23A5}" dt="2024-02-06T19:09:09.011" v="235"/>
        <pc:sldMkLst>
          <pc:docMk/>
          <pc:sldMk cId="3861892253" sldId="340"/>
        </pc:sldMkLst>
        <pc:spChg chg="mod">
          <ac:chgData name="Sara Malakoff" userId="1b880158-51be-4e2e-a40c-657df873ba37" providerId="ADAL" clId="{0FEFB72B-DD3A-4929-9CDC-59DD81FA23A5}" dt="2024-02-06T19:08:42.735" v="234" actId="33524"/>
          <ac:spMkLst>
            <pc:docMk/>
            <pc:sldMk cId="3861892253" sldId="34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06T19:09:09.011" v="235"/>
              <pc2:cmMkLst xmlns:pc2="http://schemas.microsoft.com/office/powerpoint/2019/9/main/command">
                <pc:docMk/>
                <pc:sldMk cId="3861892253" sldId="340"/>
                <pc2:cmMk id="{931EB8CC-2000-4C8F-8EAC-46F9838CEA49}"/>
              </pc2:cmMkLst>
            </pc226:cmChg>
          </p:ext>
        </pc:extLst>
      </pc:sldChg>
      <pc:sldChg chg="addCm">
        <pc:chgData name="Sara Malakoff" userId="1b880158-51be-4e2e-a40c-657df873ba37" providerId="ADAL" clId="{0FEFB72B-DD3A-4929-9CDC-59DD81FA23A5}" dt="2024-02-06T19:37:38.317" v="236"/>
        <pc:sldMkLst>
          <pc:docMk/>
          <pc:sldMk cId="3164230455" sldId="34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06T19:37:38.317" v="236"/>
              <pc2:cmMkLst xmlns:pc2="http://schemas.microsoft.com/office/powerpoint/2019/9/main/command">
                <pc:docMk/>
                <pc:sldMk cId="3164230455" sldId="341"/>
                <pc2:cmMk id="{749C792A-3A1A-4944-ADC8-A16BBCB9EEEF}"/>
              </pc2:cmMkLst>
            </pc226:cmChg>
          </p:ext>
        </pc:extLst>
      </pc:sldChg>
      <pc:sldChg chg="addCm delCm">
        <pc:chgData name="Sara Malakoff" userId="1b880158-51be-4e2e-a40c-657df873ba37" providerId="ADAL" clId="{0FEFB72B-DD3A-4929-9CDC-59DD81FA23A5}" dt="2024-02-06T19:59:17.231" v="251"/>
        <pc:sldMkLst>
          <pc:docMk/>
          <pc:sldMk cId="3207320078" sldId="34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0FEFB72B-DD3A-4929-9CDC-59DD81FA23A5}" dt="2024-02-06T19:59:17.231" v="251"/>
              <pc2:cmMkLst xmlns:pc2="http://schemas.microsoft.com/office/powerpoint/2019/9/main/command">
                <pc:docMk/>
                <pc:sldMk cId="3207320078" sldId="343"/>
                <pc2:cmMk id="{D19553AB-9654-4C55-B43A-8DE9D67D0CB3}"/>
              </pc2:cmMkLst>
            </pc226:cmChg>
            <pc226:cmChg xmlns:pc226="http://schemas.microsoft.com/office/powerpoint/2022/06/main/command" chg="add">
              <pc226:chgData name="Sara Malakoff" userId="1b880158-51be-4e2e-a40c-657df873ba37" providerId="ADAL" clId="{0FEFB72B-DD3A-4929-9CDC-59DD81FA23A5}" dt="2024-02-06T19:48:45.244" v="240"/>
              <pc2:cmMkLst xmlns:pc2="http://schemas.microsoft.com/office/powerpoint/2019/9/main/command">
                <pc:docMk/>
                <pc:sldMk cId="3207320078" sldId="343"/>
                <pc2:cmMk id="{D839F0B0-C8F1-4C52-A289-8D9807B14ED6}"/>
              </pc2:cmMkLst>
            </pc226:cmChg>
            <pc226:cmChg xmlns:pc226="http://schemas.microsoft.com/office/powerpoint/2022/06/main/command" chg="add del">
              <pc226:chgData name="Sara Malakoff" userId="1b880158-51be-4e2e-a40c-657df873ba37" providerId="ADAL" clId="{0FEFB72B-DD3A-4929-9CDC-59DD81FA23A5}" dt="2024-02-06T19:47:56.314" v="238"/>
              <pc2:cmMkLst xmlns:pc2="http://schemas.microsoft.com/office/powerpoint/2019/9/main/command">
                <pc:docMk/>
                <pc:sldMk cId="3207320078" sldId="343"/>
                <pc2:cmMk id="{772EA3D9-0B0E-40C8-9787-2931035D1CEC}"/>
              </pc2:cmMkLst>
            </pc226:cmChg>
          </p:ext>
        </pc:extLst>
      </pc:sldChg>
      <pc:sldChg chg="modSp mod addCm delCm">
        <pc:chgData name="Sara Malakoff" userId="1b880158-51be-4e2e-a40c-657df873ba37" providerId="ADAL" clId="{0FEFB72B-DD3A-4929-9CDC-59DD81FA23A5}" dt="2024-02-06T19:56:38.470" v="250"/>
        <pc:sldMkLst>
          <pc:docMk/>
          <pc:sldMk cId="3549038892" sldId="344"/>
        </pc:sldMkLst>
        <pc:spChg chg="mod">
          <ac:chgData name="Sara Malakoff" userId="1b880158-51be-4e2e-a40c-657df873ba37" providerId="ADAL" clId="{0FEFB72B-DD3A-4929-9CDC-59DD81FA23A5}" dt="2024-02-06T19:52:18.797" v="249" actId="113"/>
          <ac:spMkLst>
            <pc:docMk/>
            <pc:sldMk cId="3549038892" sldId="34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ra Malakoff" userId="1b880158-51be-4e2e-a40c-657df873ba37" providerId="ADAL" clId="{0FEFB72B-DD3A-4929-9CDC-59DD81FA23A5}" dt="2024-02-06T19:56:38.470" v="250"/>
              <pc2:cmMkLst xmlns:pc2="http://schemas.microsoft.com/office/powerpoint/2019/9/main/command">
                <pc:docMk/>
                <pc:sldMk cId="3549038892" sldId="344"/>
                <pc2:cmMk id="{4EAB5385-804B-410E-9976-B527DFB08393}"/>
              </pc2:cmMkLst>
            </pc226:cmChg>
          </p:ext>
        </pc:extLst>
      </pc:sldChg>
      <pc:sldChg chg="modSp mod">
        <pc:chgData name="Sara Malakoff" userId="1b880158-51be-4e2e-a40c-657df873ba37" providerId="ADAL" clId="{0FEFB72B-DD3A-4929-9CDC-59DD81FA23A5}" dt="2024-02-06T20:01:58.061" v="271" actId="20577"/>
        <pc:sldMkLst>
          <pc:docMk/>
          <pc:sldMk cId="349310966" sldId="345"/>
        </pc:sldMkLst>
        <pc:spChg chg="mod">
          <ac:chgData name="Sara Malakoff" userId="1b880158-51be-4e2e-a40c-657df873ba37" providerId="ADAL" clId="{0FEFB72B-DD3A-4929-9CDC-59DD81FA23A5}" dt="2024-02-06T20:01:58.061" v="271" actId="20577"/>
          <ac:spMkLst>
            <pc:docMk/>
            <pc:sldMk cId="349310966" sldId="345"/>
            <ac:spMk id="5" creationId="{00000000-0000-0000-0000-000000000000}"/>
          </ac:spMkLst>
        </pc:spChg>
      </pc:sldChg>
      <pc:sldChg chg="modSp mod">
        <pc:chgData name="Sara Malakoff" userId="1b880158-51be-4e2e-a40c-657df873ba37" providerId="ADAL" clId="{0FEFB72B-DD3A-4929-9CDC-59DD81FA23A5}" dt="2024-02-06T20:13:15.574" v="290" actId="20577"/>
        <pc:sldMkLst>
          <pc:docMk/>
          <pc:sldMk cId="3035836473" sldId="347"/>
        </pc:sldMkLst>
        <pc:spChg chg="mod">
          <ac:chgData name="Sara Malakoff" userId="1b880158-51be-4e2e-a40c-657df873ba37" providerId="ADAL" clId="{0FEFB72B-DD3A-4929-9CDC-59DD81FA23A5}" dt="2024-02-06T20:13:15.574" v="290" actId="20577"/>
          <ac:spMkLst>
            <pc:docMk/>
            <pc:sldMk cId="3035836473" sldId="347"/>
            <ac:spMk id="5" creationId="{00000000-0000-0000-0000-000000000000}"/>
          </ac:spMkLst>
        </pc:spChg>
      </pc:sldChg>
    </pc:docChg>
  </pc:docChgLst>
  <pc:docChgLst>
    <pc:chgData name="Japheth Ominde" userId="9ad07e45-6c77-4eca-985f-8a2b36e3acbd" providerId="ADAL" clId="{731D0B06-AD98-4A75-9A82-9905FD747EAB}"/>
    <pc:docChg chg="undo custSel modSld">
      <pc:chgData name="Japheth Ominde" userId="9ad07e45-6c77-4eca-985f-8a2b36e3acbd" providerId="ADAL" clId="{731D0B06-AD98-4A75-9A82-9905FD747EAB}" dt="2024-03-22T13:53:13.831" v="559" actId="6549"/>
      <pc:docMkLst>
        <pc:docMk/>
      </pc:docMkLst>
      <pc:sldChg chg="modSp mod modCm">
        <pc:chgData name="Japheth Ominde" userId="9ad07e45-6c77-4eca-985f-8a2b36e3acbd" providerId="ADAL" clId="{731D0B06-AD98-4A75-9A82-9905FD747EAB}" dt="2024-03-22T13:01:53.384" v="32"/>
        <pc:sldMkLst>
          <pc:docMk/>
          <pc:sldMk cId="3611735358" sldId="316"/>
        </pc:sldMkLst>
        <pc:spChg chg="mod">
          <ac:chgData name="Japheth Ominde" userId="9ad07e45-6c77-4eca-985f-8a2b36e3acbd" providerId="ADAL" clId="{731D0B06-AD98-4A75-9A82-9905FD747EAB}" dt="2024-03-22T13:00:53.516" v="30" actId="6549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pheth Ominde" userId="9ad07e45-6c77-4eca-985f-8a2b36e3acbd" providerId="ADAL" clId="{731D0B06-AD98-4A75-9A82-9905FD747EAB}" dt="2024-03-22T13:01:06.276" v="31"/>
              <pc2:cmMkLst xmlns:pc2="http://schemas.microsoft.com/office/powerpoint/2019/9/main/command">
                <pc:docMk/>
                <pc:sldMk cId="3611735358" sldId="316"/>
                <pc2:cmMk id="{47C21612-B6B1-40AB-BE19-7FC69B3EFDF7}"/>
              </pc2:cmMkLst>
              <pc226:cmRplyChg chg="add">
                <pc226:chgData name="Japheth Ominde" userId="9ad07e45-6c77-4eca-985f-8a2b36e3acbd" providerId="ADAL" clId="{731D0B06-AD98-4A75-9A82-9905FD747EAB}" dt="2024-03-22T13:01:06.276" v="31"/>
                <pc2:cmRplyMkLst xmlns:pc2="http://schemas.microsoft.com/office/powerpoint/2019/9/main/command">
                  <pc:docMk/>
                  <pc:sldMk cId="3611735358" sldId="316"/>
                  <pc2:cmMk id="{47C21612-B6B1-40AB-BE19-7FC69B3EFDF7}"/>
                  <pc2:cmRplyMk id="{1131D40A-9AB7-4F5A-A2AF-7463D902F68A}"/>
                </pc2:cmRplyMkLst>
              </pc226:cmRplyChg>
            </pc226:cmChg>
            <pc226:cmChg xmlns:pc226="http://schemas.microsoft.com/office/powerpoint/2022/06/main/command" chg="">
              <pc226:chgData name="Japheth Ominde" userId="9ad07e45-6c77-4eca-985f-8a2b36e3acbd" providerId="ADAL" clId="{731D0B06-AD98-4A75-9A82-9905FD747EAB}" dt="2024-03-22T13:01:53.384" v="32"/>
              <pc2:cmMkLst xmlns:pc2="http://schemas.microsoft.com/office/powerpoint/2019/9/main/command">
                <pc:docMk/>
                <pc:sldMk cId="3611735358" sldId="316"/>
                <pc2:cmMk id="{10B8FE1F-9ACE-4F05-B7F0-C3E32367A586}"/>
              </pc2:cmMkLst>
              <pc226:cmRplyChg chg="add">
                <pc226:chgData name="Japheth Ominde" userId="9ad07e45-6c77-4eca-985f-8a2b36e3acbd" providerId="ADAL" clId="{731D0B06-AD98-4A75-9A82-9905FD747EAB}" dt="2024-03-22T13:01:53.384" v="32"/>
                <pc2:cmRplyMkLst xmlns:pc2="http://schemas.microsoft.com/office/powerpoint/2019/9/main/command">
                  <pc:docMk/>
                  <pc:sldMk cId="3611735358" sldId="316"/>
                  <pc2:cmMk id="{10B8FE1F-9ACE-4F05-B7F0-C3E32367A586}"/>
                  <pc2:cmRplyMk id="{2459DA31-2826-4009-A682-17021B7C6CF0}"/>
                </pc2:cmRplyMkLst>
              </pc226:cmRplyChg>
            </pc226:cmChg>
          </p:ext>
        </pc:extLst>
      </pc:sldChg>
      <pc:sldChg chg="modSp mod modCm">
        <pc:chgData name="Japheth Ominde" userId="9ad07e45-6c77-4eca-985f-8a2b36e3acbd" providerId="ADAL" clId="{731D0B06-AD98-4A75-9A82-9905FD747EAB}" dt="2024-03-22T13:16:25.888" v="120"/>
        <pc:sldMkLst>
          <pc:docMk/>
          <pc:sldMk cId="583026546" sldId="320"/>
        </pc:sldMkLst>
        <pc:spChg chg="mod">
          <ac:chgData name="Japheth Ominde" userId="9ad07e45-6c77-4eca-985f-8a2b36e3acbd" providerId="ADAL" clId="{731D0B06-AD98-4A75-9A82-9905FD747EAB}" dt="2024-03-22T13:15:27.939" v="119" actId="1076"/>
          <ac:spMkLst>
            <pc:docMk/>
            <pc:sldMk cId="583026546" sldId="32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Japheth Ominde" userId="9ad07e45-6c77-4eca-985f-8a2b36e3acbd" providerId="ADAL" clId="{731D0B06-AD98-4A75-9A82-9905FD747EAB}" dt="2024-03-22T13:16:25.888" v="120"/>
              <pc2:cmMkLst xmlns:pc2="http://schemas.microsoft.com/office/powerpoint/2019/9/main/command">
                <pc:docMk/>
                <pc:sldMk cId="583026546" sldId="320"/>
                <pc2:cmMk id="{955ED7E1-1981-45AC-823D-FFBBF94C199B}"/>
              </pc2:cmMkLst>
              <pc226:cmRplyChg chg="add">
                <pc226:chgData name="Japheth Ominde" userId="9ad07e45-6c77-4eca-985f-8a2b36e3acbd" providerId="ADAL" clId="{731D0B06-AD98-4A75-9A82-9905FD747EAB}" dt="2024-03-22T13:16:25.888" v="120"/>
                <pc2:cmRplyMkLst xmlns:pc2="http://schemas.microsoft.com/office/powerpoint/2019/9/main/command">
                  <pc:docMk/>
                  <pc:sldMk cId="583026546" sldId="320"/>
                  <pc2:cmMk id="{955ED7E1-1981-45AC-823D-FFBBF94C199B}"/>
                  <pc2:cmRplyMk id="{18D1FF66-7B76-404D-8BF6-9F0ABC461AAD}"/>
                </pc2:cmRplyMkLst>
              </pc226:cmRplyChg>
            </pc226:cmChg>
            <pc226:cmChg xmlns:pc226="http://schemas.microsoft.com/office/powerpoint/2022/06/main/command" chg="mod">
              <pc226:chgData name="Japheth Ominde" userId="9ad07e45-6c77-4eca-985f-8a2b36e3acbd" providerId="ADAL" clId="{731D0B06-AD98-4A75-9A82-9905FD747EAB}" dt="2024-03-22T13:15:22.264" v="118" actId="20577"/>
              <pc2:cmMkLst xmlns:pc2="http://schemas.microsoft.com/office/powerpoint/2019/9/main/command">
                <pc:docMk/>
                <pc:sldMk cId="583026546" sldId="320"/>
                <pc2:cmMk id="{F99F99FD-ECC0-4742-967E-5FA6BDEAB280}"/>
              </pc2:cmMkLst>
            </pc226:cmChg>
          </p:ext>
        </pc:extLst>
      </pc:sldChg>
      <pc:sldChg chg="modSp mod">
        <pc:chgData name="Japheth Ominde" userId="9ad07e45-6c77-4eca-985f-8a2b36e3acbd" providerId="ADAL" clId="{731D0B06-AD98-4A75-9A82-9905FD747EAB}" dt="2024-03-22T13:21:40.552" v="174" actId="20577"/>
        <pc:sldMkLst>
          <pc:docMk/>
          <pc:sldMk cId="1186607944" sldId="323"/>
        </pc:sldMkLst>
        <pc:spChg chg="mod">
          <ac:chgData name="Japheth Ominde" userId="9ad07e45-6c77-4eca-985f-8a2b36e3acbd" providerId="ADAL" clId="{731D0B06-AD98-4A75-9A82-9905FD747EAB}" dt="2024-03-22T13:21:40.552" v="174" actId="20577"/>
          <ac:spMkLst>
            <pc:docMk/>
            <pc:sldMk cId="1186607944" sldId="323"/>
            <ac:spMk id="5" creationId="{00000000-0000-0000-0000-000000000000}"/>
          </ac:spMkLst>
        </pc:spChg>
      </pc:sldChg>
      <pc:sldChg chg="modSp mod">
        <pc:chgData name="Japheth Ominde" userId="9ad07e45-6c77-4eca-985f-8a2b36e3acbd" providerId="ADAL" clId="{731D0B06-AD98-4A75-9A82-9905FD747EAB}" dt="2024-03-22T13:04:09.636" v="112" actId="20577"/>
        <pc:sldMkLst>
          <pc:docMk/>
          <pc:sldMk cId="3408519966" sldId="331"/>
        </pc:sldMkLst>
        <pc:spChg chg="mod">
          <ac:chgData name="Japheth Ominde" userId="9ad07e45-6c77-4eca-985f-8a2b36e3acbd" providerId="ADAL" clId="{731D0B06-AD98-4A75-9A82-9905FD747EAB}" dt="2024-03-22T13:04:09.636" v="112" actId="20577"/>
          <ac:spMkLst>
            <pc:docMk/>
            <pc:sldMk cId="3408519966" sldId="331"/>
            <ac:spMk id="5" creationId="{00000000-0000-0000-0000-000000000000}"/>
          </ac:spMkLst>
        </pc:spChg>
      </pc:sldChg>
      <pc:sldChg chg="modSp mod">
        <pc:chgData name="Japheth Ominde" userId="9ad07e45-6c77-4eca-985f-8a2b36e3acbd" providerId="ADAL" clId="{731D0B06-AD98-4A75-9A82-9905FD747EAB}" dt="2024-03-22T13:10:03.432" v="117" actId="20577"/>
        <pc:sldMkLst>
          <pc:docMk/>
          <pc:sldMk cId="3131883707" sldId="333"/>
        </pc:sldMkLst>
        <pc:spChg chg="mod">
          <ac:chgData name="Japheth Ominde" userId="9ad07e45-6c77-4eca-985f-8a2b36e3acbd" providerId="ADAL" clId="{731D0B06-AD98-4A75-9A82-9905FD747EAB}" dt="2024-03-22T13:10:03.432" v="117" actId="20577"/>
          <ac:spMkLst>
            <pc:docMk/>
            <pc:sldMk cId="3131883707" sldId="333"/>
            <ac:spMk id="4" creationId="{BD1DF176-FEF5-901D-6275-5CBEE60391D4}"/>
          </ac:spMkLst>
        </pc:spChg>
      </pc:sldChg>
      <pc:sldChg chg="modSp mod modCm">
        <pc:chgData name="Japheth Ominde" userId="9ad07e45-6c77-4eca-985f-8a2b36e3acbd" providerId="ADAL" clId="{731D0B06-AD98-4A75-9A82-9905FD747EAB}" dt="2024-03-22T13:26:13.759" v="241" actId="20577"/>
        <pc:sldMkLst>
          <pc:docMk/>
          <pc:sldMk cId="3861892253" sldId="340"/>
        </pc:sldMkLst>
        <pc:spChg chg="mod">
          <ac:chgData name="Japheth Ominde" userId="9ad07e45-6c77-4eca-985f-8a2b36e3acbd" providerId="ADAL" clId="{731D0B06-AD98-4A75-9A82-9905FD747EAB}" dt="2024-03-22T13:26:13.759" v="241" actId="20577"/>
          <ac:spMkLst>
            <pc:docMk/>
            <pc:sldMk cId="3861892253" sldId="34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pheth Ominde" userId="9ad07e45-6c77-4eca-985f-8a2b36e3acbd" providerId="ADAL" clId="{731D0B06-AD98-4A75-9A82-9905FD747EAB}" dt="2024-03-22T13:26:13.759" v="241" actId="20577"/>
              <pc2:cmMkLst xmlns:pc2="http://schemas.microsoft.com/office/powerpoint/2019/9/main/command">
                <pc:docMk/>
                <pc:sldMk cId="3861892253" sldId="340"/>
                <pc2:cmMk id="{931EB8CC-2000-4C8F-8EAC-46F9838CEA49}"/>
              </pc2:cmMkLst>
            </pc226:cmChg>
          </p:ext>
        </pc:extLst>
      </pc:sldChg>
      <pc:sldChg chg="modSp mod">
        <pc:chgData name="Japheth Ominde" userId="9ad07e45-6c77-4eca-985f-8a2b36e3acbd" providerId="ADAL" clId="{731D0B06-AD98-4A75-9A82-9905FD747EAB}" dt="2024-03-22T13:29:54.071" v="292" actId="20577"/>
        <pc:sldMkLst>
          <pc:docMk/>
          <pc:sldMk cId="3307006855" sldId="342"/>
        </pc:sldMkLst>
        <pc:spChg chg="mod">
          <ac:chgData name="Japheth Ominde" userId="9ad07e45-6c77-4eca-985f-8a2b36e3acbd" providerId="ADAL" clId="{731D0B06-AD98-4A75-9A82-9905FD747EAB}" dt="2024-03-22T13:29:54.071" v="292" actId="20577"/>
          <ac:spMkLst>
            <pc:docMk/>
            <pc:sldMk cId="3307006855" sldId="342"/>
            <ac:spMk id="5" creationId="{00000000-0000-0000-0000-000000000000}"/>
          </ac:spMkLst>
        </pc:spChg>
      </pc:sldChg>
      <pc:sldChg chg="modSp mod modCm">
        <pc:chgData name="Japheth Ominde" userId="9ad07e45-6c77-4eca-985f-8a2b36e3acbd" providerId="ADAL" clId="{731D0B06-AD98-4A75-9A82-9905FD747EAB}" dt="2024-03-22T13:40:41.428" v="417" actId="20577"/>
        <pc:sldMkLst>
          <pc:docMk/>
          <pc:sldMk cId="3207320078" sldId="343"/>
        </pc:sldMkLst>
        <pc:spChg chg="mod">
          <ac:chgData name="Japheth Ominde" userId="9ad07e45-6c77-4eca-985f-8a2b36e3acbd" providerId="ADAL" clId="{731D0B06-AD98-4A75-9A82-9905FD747EAB}" dt="2024-03-22T13:40:41.428" v="417" actId="20577"/>
          <ac:spMkLst>
            <pc:docMk/>
            <pc:sldMk cId="3207320078" sldId="34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pheth Ominde" userId="9ad07e45-6c77-4eca-985f-8a2b36e3acbd" providerId="ADAL" clId="{731D0B06-AD98-4A75-9A82-9905FD747EAB}" dt="2024-03-22T13:40:41.428" v="417" actId="20577"/>
              <pc2:cmMkLst xmlns:pc2="http://schemas.microsoft.com/office/powerpoint/2019/9/main/command">
                <pc:docMk/>
                <pc:sldMk cId="3207320078" sldId="343"/>
                <pc2:cmMk id="{D839F0B0-C8F1-4C52-A289-8D9807B14ED6}"/>
              </pc2:cmMkLst>
              <pc226:cmRplyChg chg="add">
                <pc226:chgData name="Japheth Ominde" userId="9ad07e45-6c77-4eca-985f-8a2b36e3acbd" providerId="ADAL" clId="{731D0B06-AD98-4A75-9A82-9905FD747EAB}" dt="2024-03-22T13:39:54.751" v="358"/>
                <pc2:cmRplyMkLst xmlns:pc2="http://schemas.microsoft.com/office/powerpoint/2019/9/main/command">
                  <pc:docMk/>
                  <pc:sldMk cId="3207320078" sldId="343"/>
                  <pc2:cmMk id="{D839F0B0-C8F1-4C52-A289-8D9807B14ED6}"/>
                  <pc2:cmRplyMk id="{16AAA4B9-0259-42A2-946E-DCDAA2BBEB63}"/>
                </pc2:cmRplyMkLst>
              </pc226:cmRplyChg>
            </pc226:cmChg>
          </p:ext>
        </pc:extLst>
      </pc:sldChg>
      <pc:sldChg chg="modSp mod addCm">
        <pc:chgData name="Japheth Ominde" userId="9ad07e45-6c77-4eca-985f-8a2b36e3acbd" providerId="ADAL" clId="{731D0B06-AD98-4A75-9A82-9905FD747EAB}" dt="2024-03-22T13:43:36.074" v="486"/>
        <pc:sldMkLst>
          <pc:docMk/>
          <pc:sldMk cId="3549038892" sldId="344"/>
        </pc:sldMkLst>
        <pc:spChg chg="mod">
          <ac:chgData name="Japheth Ominde" userId="9ad07e45-6c77-4eca-985f-8a2b36e3acbd" providerId="ADAL" clId="{731D0B06-AD98-4A75-9A82-9905FD747EAB}" dt="2024-03-22T13:42:28.730" v="485" actId="20577"/>
          <ac:spMkLst>
            <pc:docMk/>
            <pc:sldMk cId="3549038892" sldId="344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pheth Ominde" userId="9ad07e45-6c77-4eca-985f-8a2b36e3acbd" providerId="ADAL" clId="{731D0B06-AD98-4A75-9A82-9905FD747EAB}" dt="2024-03-22T13:43:36.074" v="486"/>
              <pc2:cmMkLst xmlns:pc2="http://schemas.microsoft.com/office/powerpoint/2019/9/main/command">
                <pc:docMk/>
                <pc:sldMk cId="3549038892" sldId="344"/>
                <pc2:cmMk id="{50E0FD50-6385-4C37-A2A1-2BEF751322F5}"/>
              </pc2:cmMkLst>
            </pc226:cmChg>
          </p:ext>
        </pc:extLst>
      </pc:sldChg>
      <pc:sldChg chg="modSp mod addCm delCm">
        <pc:chgData name="Japheth Ominde" userId="9ad07e45-6c77-4eca-985f-8a2b36e3acbd" providerId="ADAL" clId="{731D0B06-AD98-4A75-9A82-9905FD747EAB}" dt="2024-03-22T13:53:13.831" v="559" actId="6549"/>
        <pc:sldMkLst>
          <pc:docMk/>
          <pc:sldMk cId="3035836473" sldId="347"/>
        </pc:sldMkLst>
        <pc:spChg chg="mod">
          <ac:chgData name="Japheth Ominde" userId="9ad07e45-6c77-4eca-985f-8a2b36e3acbd" providerId="ADAL" clId="{731D0B06-AD98-4A75-9A82-9905FD747EAB}" dt="2024-03-22T13:53:13.831" v="559" actId="6549"/>
          <ac:spMkLst>
            <pc:docMk/>
            <pc:sldMk cId="3035836473" sldId="347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Japheth Ominde" userId="9ad07e45-6c77-4eca-985f-8a2b36e3acbd" providerId="ADAL" clId="{731D0B06-AD98-4A75-9A82-9905FD747EAB}" dt="2024-03-22T13:52:57.538" v="555"/>
              <pc2:cmMkLst xmlns:pc2="http://schemas.microsoft.com/office/powerpoint/2019/9/main/command">
                <pc:docMk/>
                <pc:sldMk cId="3035836473" sldId="347"/>
                <pc2:cmMk id="{4003E2C7-556E-4CC3-9F61-A3662A64EFC4}"/>
              </pc2:cmMkLst>
            </pc226:cmChg>
          </p:ext>
        </pc:extLst>
      </pc:sldChg>
    </pc:docChg>
  </pc:docChgLst>
  <pc:docChgLst>
    <pc:chgData name="Japheth Ominde" userId="S::jominde@engenderhealth.org::9ad07e45-6c77-4eca-985f-8a2b36e3acbd" providerId="AD" clId="Web-{23C44514-7D31-B837-E345-FBAB1F8A79C9}"/>
    <pc:docChg chg="mod">
      <pc:chgData name="Japheth Ominde" userId="S::jominde@engenderhealth.org::9ad07e45-6c77-4eca-985f-8a2b36e3acbd" providerId="AD" clId="Web-{23C44514-7D31-B837-E345-FBAB1F8A79C9}" dt="2024-01-19T15:02:17.604" v="2"/>
      <pc:docMkLst>
        <pc:docMk/>
      </pc:docMkLst>
      <pc:sldChg chg="addCm">
        <pc:chgData name="Japheth Ominde" userId="S::jominde@engenderhealth.org::9ad07e45-6c77-4eca-985f-8a2b36e3acbd" providerId="AD" clId="Web-{23C44514-7D31-B837-E345-FBAB1F8A79C9}" dt="2024-01-19T15:02:17.604" v="2"/>
        <pc:sldMkLst>
          <pc:docMk/>
          <pc:sldMk cId="3611735358" sldId="31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apheth Ominde" userId="S::jominde@engenderhealth.org::9ad07e45-6c77-4eca-985f-8a2b36e3acbd" providerId="AD" clId="Web-{23C44514-7D31-B837-E345-FBAB1F8A79C9}" dt="2024-01-19T15:02:17.604" v="2"/>
              <pc2:cmMkLst xmlns:pc2="http://schemas.microsoft.com/office/powerpoint/2019/9/main/command">
                <pc:docMk/>
                <pc:sldMk cId="3611735358" sldId="316"/>
                <pc2:cmMk id="{47C21612-B6B1-40AB-BE19-7FC69B3EFDF7}"/>
              </pc2:cmMkLst>
            </pc226:cmChg>
            <pc226:cmChg xmlns:pc226="http://schemas.microsoft.com/office/powerpoint/2022/06/main/command" chg="add">
              <pc226:chgData name="Japheth Ominde" userId="S::jominde@engenderhealth.org::9ad07e45-6c77-4eca-985f-8a2b36e3acbd" providerId="AD" clId="Web-{23C44514-7D31-B837-E345-FBAB1F8A79C9}" dt="2024-01-19T15:00:54.132" v="1"/>
              <pc2:cmMkLst xmlns:pc2="http://schemas.microsoft.com/office/powerpoint/2019/9/main/command">
                <pc:docMk/>
                <pc:sldMk cId="3611735358" sldId="316"/>
                <pc2:cmMk id="{10B8FE1F-9ACE-4F05-B7F0-C3E32367A586}"/>
              </pc2:cmMkLst>
            </pc226:cmChg>
          </p:ext>
        </pc:extLst>
      </pc:sldChg>
    </pc:docChg>
  </pc:docChgLst>
  <pc:docChgLst>
    <pc:chgData name="Amy Agarwal" userId="5e5efb22-f956-43f6-af2a-d8069f8c9622" providerId="ADAL" clId="{0326984A-A54C-EF43-8CBC-72B113C51D24}"/>
    <pc:docChg chg="undo custSel modSld">
      <pc:chgData name="Amy Agarwal" userId="5e5efb22-f956-43f6-af2a-d8069f8c9622" providerId="ADAL" clId="{0326984A-A54C-EF43-8CBC-72B113C51D24}" dt="2024-07-17T13:16:11.037" v="126" actId="1076"/>
      <pc:docMkLst>
        <pc:docMk/>
      </pc:docMkLst>
      <pc:sldChg chg="addSp delSp modSp mod">
        <pc:chgData name="Amy Agarwal" userId="5e5efb22-f956-43f6-af2a-d8069f8c9622" providerId="ADAL" clId="{0326984A-A54C-EF43-8CBC-72B113C51D24}" dt="2024-07-17T13:16:11.037" v="126" actId="1076"/>
        <pc:sldMkLst>
          <pc:docMk/>
          <pc:sldMk cId="3549038892" sldId="344"/>
        </pc:sldMkLst>
        <pc:spChg chg="mod">
          <ac:chgData name="Amy Agarwal" userId="5e5efb22-f956-43f6-af2a-d8069f8c9622" providerId="ADAL" clId="{0326984A-A54C-EF43-8CBC-72B113C51D24}" dt="2024-07-17T13:16:11.037" v="126" actId="1076"/>
          <ac:spMkLst>
            <pc:docMk/>
            <pc:sldMk cId="3549038892" sldId="344"/>
            <ac:spMk id="4" creationId="{70BD767C-140A-A2BC-6D62-17C0F8E731DD}"/>
          </ac:spMkLst>
        </pc:spChg>
        <pc:spChg chg="mod">
          <ac:chgData name="Amy Agarwal" userId="5e5efb22-f956-43f6-af2a-d8069f8c9622" providerId="ADAL" clId="{0326984A-A54C-EF43-8CBC-72B113C51D24}" dt="2024-07-17T13:15:11.538" v="116" actId="14100"/>
          <ac:spMkLst>
            <pc:docMk/>
            <pc:sldMk cId="3549038892" sldId="344"/>
            <ac:spMk id="5" creationId="{00000000-0000-0000-0000-000000000000}"/>
          </ac:spMkLst>
        </pc:spChg>
        <pc:spChg chg="mod">
          <ac:chgData name="Amy Agarwal" userId="5e5efb22-f956-43f6-af2a-d8069f8c9622" providerId="ADAL" clId="{0326984A-A54C-EF43-8CBC-72B113C51D24}" dt="2024-07-17T13:16:11.037" v="126" actId="1076"/>
          <ac:spMkLst>
            <pc:docMk/>
            <pc:sldMk cId="3549038892" sldId="344"/>
            <ac:spMk id="6" creationId="{A5C739D5-35B1-A1A3-42B4-28F7C6735295}"/>
          </ac:spMkLst>
        </pc:spChg>
        <pc:spChg chg="mod">
          <ac:chgData name="Amy Agarwal" userId="5e5efb22-f956-43f6-af2a-d8069f8c9622" providerId="ADAL" clId="{0326984A-A54C-EF43-8CBC-72B113C51D24}" dt="2024-07-17T13:16:11.037" v="126" actId="1076"/>
          <ac:spMkLst>
            <pc:docMk/>
            <pc:sldMk cId="3549038892" sldId="344"/>
            <ac:spMk id="8" creationId="{88436DE0-9EA3-A194-5DDC-5230D2E201D4}"/>
          </ac:spMkLst>
        </pc:spChg>
        <pc:spChg chg="del mod">
          <ac:chgData name="Amy Agarwal" userId="5e5efb22-f956-43f6-af2a-d8069f8c9622" providerId="ADAL" clId="{0326984A-A54C-EF43-8CBC-72B113C51D24}" dt="2024-07-17T13:13:11.454" v="98" actId="478"/>
          <ac:spMkLst>
            <pc:docMk/>
            <pc:sldMk cId="3549038892" sldId="344"/>
            <ac:spMk id="10" creationId="{A1C48DD9-46F9-B632-BC96-6CAF50654534}"/>
          </ac:spMkLst>
        </pc:spChg>
        <pc:spChg chg="add mod">
          <ac:chgData name="Amy Agarwal" userId="5e5efb22-f956-43f6-af2a-d8069f8c9622" providerId="ADAL" clId="{0326984A-A54C-EF43-8CBC-72B113C51D24}" dt="2024-07-17T13:16:11.037" v="126" actId="1076"/>
          <ac:spMkLst>
            <pc:docMk/>
            <pc:sldMk cId="3549038892" sldId="344"/>
            <ac:spMk id="16" creationId="{B483D8C9-4711-D67C-3D1B-6B813F066D34}"/>
          </ac:spMkLst>
        </pc:spChg>
        <pc:graphicFrameChg chg="add mod">
          <ac:chgData name="Amy Agarwal" userId="5e5efb22-f956-43f6-af2a-d8069f8c9622" providerId="ADAL" clId="{0326984A-A54C-EF43-8CBC-72B113C51D24}" dt="2024-07-17T13:16:11.037" v="126" actId="1076"/>
          <ac:graphicFrameMkLst>
            <pc:docMk/>
            <pc:sldMk cId="3549038892" sldId="344"/>
            <ac:graphicFrameMk id="3" creationId="{E416DF8D-5384-1079-3C9D-CC8C0721514B}"/>
          </ac:graphicFrameMkLst>
        </pc:graphicFrameChg>
        <pc:picChg chg="add mod modCrop">
          <ac:chgData name="Amy Agarwal" userId="5e5efb22-f956-43f6-af2a-d8069f8c9622" providerId="ADAL" clId="{0326984A-A54C-EF43-8CBC-72B113C51D24}" dt="2024-07-17T13:16:11.037" v="126" actId="1076"/>
          <ac:picMkLst>
            <pc:docMk/>
            <pc:sldMk cId="3549038892" sldId="344"/>
            <ac:picMk id="7" creationId="{0EE9DCAC-1063-DFEA-A830-A23851F30A45}"/>
          </ac:picMkLst>
        </pc:picChg>
        <pc:picChg chg="del">
          <ac:chgData name="Amy Agarwal" userId="5e5efb22-f956-43f6-af2a-d8069f8c9622" providerId="ADAL" clId="{0326984A-A54C-EF43-8CBC-72B113C51D24}" dt="2024-07-17T13:02:05.234" v="6" actId="478"/>
          <ac:picMkLst>
            <pc:docMk/>
            <pc:sldMk cId="3549038892" sldId="344"/>
            <ac:picMk id="9" creationId="{B4C0F12F-DB29-E89A-326C-61632A318591}"/>
          </ac:picMkLst>
        </pc:picChg>
        <pc:picChg chg="del">
          <ac:chgData name="Amy Agarwal" userId="5e5efb22-f956-43f6-af2a-d8069f8c9622" providerId="ADAL" clId="{0326984A-A54C-EF43-8CBC-72B113C51D24}" dt="2024-07-17T13:02:05.972" v="7" actId="478"/>
          <ac:picMkLst>
            <pc:docMk/>
            <pc:sldMk cId="3549038892" sldId="344"/>
            <ac:picMk id="12" creationId="{4BE6DDC0-821E-F027-D812-8E35A7167142}"/>
          </ac:picMkLst>
        </pc:picChg>
        <pc:picChg chg="add del mod">
          <ac:chgData name="Amy Agarwal" userId="5e5efb22-f956-43f6-af2a-d8069f8c9622" providerId="ADAL" clId="{0326984A-A54C-EF43-8CBC-72B113C51D24}" dt="2024-07-17T13:11:13.527" v="82" actId="478"/>
          <ac:picMkLst>
            <pc:docMk/>
            <pc:sldMk cId="3549038892" sldId="344"/>
            <ac:picMk id="15" creationId="{3767F03E-44AF-EB7A-AF02-FB7715D3A54A}"/>
          </ac:picMkLst>
        </pc:picChg>
        <pc:cxnChg chg="add del mod">
          <ac:chgData name="Amy Agarwal" userId="5e5efb22-f956-43f6-af2a-d8069f8c9622" providerId="ADAL" clId="{0326984A-A54C-EF43-8CBC-72B113C51D24}" dt="2024-07-17T13:08:43.582" v="61" actId="478"/>
          <ac:cxnSpMkLst>
            <pc:docMk/>
            <pc:sldMk cId="3549038892" sldId="344"/>
            <ac:cxnSpMk id="13" creationId="{C5D84A87-7C50-ABE6-965B-DE1501B23A5C}"/>
          </ac:cxnSpMkLst>
        </pc:cxnChg>
        <pc:cxnChg chg="add del mod">
          <ac:chgData name="Amy Agarwal" userId="5e5efb22-f956-43f6-af2a-d8069f8c9622" providerId="ADAL" clId="{0326984A-A54C-EF43-8CBC-72B113C51D24}" dt="2024-07-17T13:10:43.045" v="75" actId="478"/>
          <ac:cxnSpMkLst>
            <pc:docMk/>
            <pc:sldMk cId="3549038892" sldId="344"/>
            <ac:cxnSpMk id="14" creationId="{12917206-BA77-1FEB-2237-7462592FB69C}"/>
          </ac:cxnSpMkLst>
        </pc:cxnChg>
      </pc:sldChg>
    </pc:docChg>
  </pc:docChgLst>
  <pc:docChgLst>
    <pc:chgData name="Amy Agarwal" userId="S::aagarwal@engenderhealth.org::5e5efb22-f956-43f6-af2a-d8069f8c9622" providerId="AD" clId="Web-{4222608B-A2BF-6809-638E-FC798644967D}"/>
    <pc:docChg chg="modSld">
      <pc:chgData name="Amy Agarwal" userId="S::aagarwal@engenderhealth.org::5e5efb22-f956-43f6-af2a-d8069f8c9622" providerId="AD" clId="Web-{4222608B-A2BF-6809-638E-FC798644967D}" dt="2024-04-26T18:28:58.698" v="61" actId="20577"/>
      <pc:docMkLst>
        <pc:docMk/>
      </pc:docMkLst>
      <pc:sldChg chg="modSp">
        <pc:chgData name="Amy Agarwal" userId="S::aagarwal@engenderhealth.org::5e5efb22-f956-43f6-af2a-d8069f8c9622" providerId="AD" clId="Web-{4222608B-A2BF-6809-638E-FC798644967D}" dt="2024-04-26T18:23:44.636" v="0" actId="20577"/>
        <pc:sldMkLst>
          <pc:docMk/>
          <pc:sldMk cId="53894313" sldId="315"/>
        </pc:sldMkLst>
        <pc:spChg chg="mod">
          <ac:chgData name="Amy Agarwal" userId="S::aagarwal@engenderhealth.org::5e5efb22-f956-43f6-af2a-d8069f8c9622" providerId="AD" clId="Web-{4222608B-A2BF-6809-638E-FC798644967D}" dt="2024-04-26T18:23:44.636" v="0" actId="20577"/>
          <ac:spMkLst>
            <pc:docMk/>
            <pc:sldMk cId="53894313" sldId="315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4:51.479" v="16" actId="20577"/>
        <pc:sldMkLst>
          <pc:docMk/>
          <pc:sldMk cId="1937188038" sldId="319"/>
        </pc:sldMkLst>
        <pc:spChg chg="mod">
          <ac:chgData name="Amy Agarwal" userId="S::aagarwal@engenderhealth.org::5e5efb22-f956-43f6-af2a-d8069f8c9622" providerId="AD" clId="Web-{4222608B-A2BF-6809-638E-FC798644967D}" dt="2024-04-26T18:24:51.479" v="16" actId="20577"/>
          <ac:spMkLst>
            <pc:docMk/>
            <pc:sldMk cId="1937188038" sldId="319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5:15.089" v="23" actId="20577"/>
        <pc:sldMkLst>
          <pc:docMk/>
          <pc:sldMk cId="583026546" sldId="320"/>
        </pc:sldMkLst>
        <pc:spChg chg="mod">
          <ac:chgData name="Amy Agarwal" userId="S::aagarwal@engenderhealth.org::5e5efb22-f956-43f6-af2a-d8069f8c9622" providerId="AD" clId="Web-{4222608B-A2BF-6809-638E-FC798644967D}" dt="2024-04-26T18:25:15.089" v="23" actId="20577"/>
          <ac:spMkLst>
            <pc:docMk/>
            <pc:sldMk cId="583026546" sldId="320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5:30.354" v="27" actId="20577"/>
        <pc:sldMkLst>
          <pc:docMk/>
          <pc:sldMk cId="931245466" sldId="321"/>
        </pc:sldMkLst>
        <pc:spChg chg="mod">
          <ac:chgData name="Amy Agarwal" userId="S::aagarwal@engenderhealth.org::5e5efb22-f956-43f6-af2a-d8069f8c9622" providerId="AD" clId="Web-{4222608B-A2BF-6809-638E-FC798644967D}" dt="2024-04-26T18:25:30.354" v="27" actId="20577"/>
          <ac:spMkLst>
            <pc:docMk/>
            <pc:sldMk cId="931245466" sldId="321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5:37.120" v="28" actId="20577"/>
        <pc:sldMkLst>
          <pc:docMk/>
          <pc:sldMk cId="3231955145" sldId="322"/>
        </pc:sldMkLst>
        <pc:spChg chg="mod">
          <ac:chgData name="Amy Agarwal" userId="S::aagarwal@engenderhealth.org::5e5efb22-f956-43f6-af2a-d8069f8c9622" providerId="AD" clId="Web-{4222608B-A2BF-6809-638E-FC798644967D}" dt="2024-04-26T18:25:37.120" v="28" actId="20577"/>
          <ac:spMkLst>
            <pc:docMk/>
            <pc:sldMk cId="3231955145" sldId="322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6:14.667" v="40" actId="20577"/>
        <pc:sldMkLst>
          <pc:docMk/>
          <pc:sldMk cId="159561215" sldId="324"/>
        </pc:sldMkLst>
        <pc:spChg chg="mod">
          <ac:chgData name="Amy Agarwal" userId="S::aagarwal@engenderhealth.org::5e5efb22-f956-43f6-af2a-d8069f8c9622" providerId="AD" clId="Web-{4222608B-A2BF-6809-638E-FC798644967D}" dt="2024-04-26T18:26:14.667" v="40" actId="20577"/>
          <ac:spMkLst>
            <pc:docMk/>
            <pc:sldMk cId="159561215" sldId="324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8:15.026" v="56" actId="20577"/>
        <pc:sldMkLst>
          <pc:docMk/>
          <pc:sldMk cId="1156048069" sldId="327"/>
        </pc:sldMkLst>
        <pc:spChg chg="mod">
          <ac:chgData name="Amy Agarwal" userId="S::aagarwal@engenderhealth.org::5e5efb22-f956-43f6-af2a-d8069f8c9622" providerId="AD" clId="Web-{4222608B-A2BF-6809-638E-FC798644967D}" dt="2024-04-26T18:28:15.026" v="56" actId="20577"/>
          <ac:spMkLst>
            <pc:docMk/>
            <pc:sldMk cId="1156048069" sldId="327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4:07.433" v="6" actId="20577"/>
        <pc:sldMkLst>
          <pc:docMk/>
          <pc:sldMk cId="4000584011" sldId="329"/>
        </pc:sldMkLst>
        <pc:spChg chg="mod">
          <ac:chgData name="Amy Agarwal" userId="S::aagarwal@engenderhealth.org::5e5efb22-f956-43f6-af2a-d8069f8c9622" providerId="AD" clId="Web-{4222608B-A2BF-6809-638E-FC798644967D}" dt="2024-04-26T18:24:07.433" v="6" actId="20577"/>
          <ac:spMkLst>
            <pc:docMk/>
            <pc:sldMk cId="4000584011" sldId="329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4:21.073" v="13" actId="20577"/>
        <pc:sldMkLst>
          <pc:docMk/>
          <pc:sldMk cId="2783547099" sldId="330"/>
        </pc:sldMkLst>
        <pc:spChg chg="mod">
          <ac:chgData name="Amy Agarwal" userId="S::aagarwal@engenderhealth.org::5e5efb22-f956-43f6-af2a-d8069f8c9622" providerId="AD" clId="Web-{4222608B-A2BF-6809-638E-FC798644967D}" dt="2024-04-26T18:24:21.073" v="13" actId="20577"/>
          <ac:spMkLst>
            <pc:docMk/>
            <pc:sldMk cId="2783547099" sldId="330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4:31.058" v="14" actId="20577"/>
        <pc:sldMkLst>
          <pc:docMk/>
          <pc:sldMk cId="1446456916" sldId="332"/>
        </pc:sldMkLst>
        <pc:spChg chg="mod">
          <ac:chgData name="Amy Agarwal" userId="S::aagarwal@engenderhealth.org::5e5efb22-f956-43f6-af2a-d8069f8c9622" providerId="AD" clId="Web-{4222608B-A2BF-6809-638E-FC798644967D}" dt="2024-04-26T18:24:31.058" v="14" actId="20577"/>
          <ac:spMkLst>
            <pc:docMk/>
            <pc:sldMk cId="1446456916" sldId="332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5:01.339" v="19" actId="20577"/>
        <pc:sldMkLst>
          <pc:docMk/>
          <pc:sldMk cId="4166134800" sldId="335"/>
        </pc:sldMkLst>
        <pc:spChg chg="mod">
          <ac:chgData name="Amy Agarwal" userId="S::aagarwal@engenderhealth.org::5e5efb22-f956-43f6-af2a-d8069f8c9622" providerId="AD" clId="Web-{4222608B-A2BF-6809-638E-FC798644967D}" dt="2024-04-26T18:25:01.339" v="19" actId="20577"/>
          <ac:spMkLst>
            <pc:docMk/>
            <pc:sldMk cId="4166134800" sldId="335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5:22.089" v="24" actId="20577"/>
        <pc:sldMkLst>
          <pc:docMk/>
          <pc:sldMk cId="2139684198" sldId="336"/>
        </pc:sldMkLst>
        <pc:spChg chg="mod">
          <ac:chgData name="Amy Agarwal" userId="S::aagarwal@engenderhealth.org::5e5efb22-f956-43f6-af2a-d8069f8c9622" providerId="AD" clId="Web-{4222608B-A2BF-6809-638E-FC798644967D}" dt="2024-04-26T18:25:22.089" v="24" actId="20577"/>
          <ac:spMkLst>
            <pc:docMk/>
            <pc:sldMk cId="2139684198" sldId="336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5:56.167" v="31" actId="20577"/>
        <pc:sldMkLst>
          <pc:docMk/>
          <pc:sldMk cId="3364249913" sldId="337"/>
        </pc:sldMkLst>
        <pc:spChg chg="mod">
          <ac:chgData name="Amy Agarwal" userId="S::aagarwal@engenderhealth.org::5e5efb22-f956-43f6-af2a-d8069f8c9622" providerId="AD" clId="Web-{4222608B-A2BF-6809-638E-FC798644967D}" dt="2024-04-26T18:25:56.167" v="31" actId="20577"/>
          <ac:spMkLst>
            <pc:docMk/>
            <pc:sldMk cId="3364249913" sldId="337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5:51.979" v="30" actId="1076"/>
        <pc:sldMkLst>
          <pc:docMk/>
          <pc:sldMk cId="519831880" sldId="338"/>
        </pc:sldMkLst>
        <pc:spChg chg="mod">
          <ac:chgData name="Amy Agarwal" userId="S::aagarwal@engenderhealth.org::5e5efb22-f956-43f6-af2a-d8069f8c9622" providerId="AD" clId="Web-{4222608B-A2BF-6809-638E-FC798644967D}" dt="2024-04-26T18:25:51.979" v="30" actId="1076"/>
          <ac:spMkLst>
            <pc:docMk/>
            <pc:sldMk cId="519831880" sldId="338"/>
            <ac:spMk id="3" creationId="{64B01551-E20A-5B11-B3E0-63E389ACCB61}"/>
          </ac:spMkLst>
        </pc:spChg>
        <pc:spChg chg="mod">
          <ac:chgData name="Amy Agarwal" userId="S::aagarwal@engenderhealth.org::5e5efb22-f956-43f6-af2a-d8069f8c9622" providerId="AD" clId="Web-{4222608B-A2BF-6809-638E-FC798644967D}" dt="2024-04-26T18:25:42.776" v="29" actId="20577"/>
          <ac:spMkLst>
            <pc:docMk/>
            <pc:sldMk cId="519831880" sldId="338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6:03.245" v="34" actId="20577"/>
        <pc:sldMkLst>
          <pc:docMk/>
          <pc:sldMk cId="3998718910" sldId="339"/>
        </pc:sldMkLst>
        <pc:spChg chg="mod">
          <ac:chgData name="Amy Agarwal" userId="S::aagarwal@engenderhealth.org::5e5efb22-f956-43f6-af2a-d8069f8c9622" providerId="AD" clId="Web-{4222608B-A2BF-6809-638E-FC798644967D}" dt="2024-04-26T18:26:03.245" v="34" actId="20577"/>
          <ac:spMkLst>
            <pc:docMk/>
            <pc:sldMk cId="3998718910" sldId="339"/>
            <ac:spMk id="3" creationId="{64B01551-E20A-5B11-B3E0-63E389ACCB61}"/>
          </ac:spMkLst>
        </pc:spChg>
        <pc:spChg chg="mod">
          <ac:chgData name="Amy Agarwal" userId="S::aagarwal@engenderhealth.org::5e5efb22-f956-43f6-af2a-d8069f8c9622" providerId="AD" clId="Web-{4222608B-A2BF-6809-638E-FC798644967D}" dt="2024-04-26T18:26:00.433" v="32" actId="20577"/>
          <ac:spMkLst>
            <pc:docMk/>
            <pc:sldMk cId="3998718910" sldId="339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6:09.448" v="37" actId="20577"/>
        <pc:sldMkLst>
          <pc:docMk/>
          <pc:sldMk cId="3861892253" sldId="340"/>
        </pc:sldMkLst>
        <pc:spChg chg="mod">
          <ac:chgData name="Amy Agarwal" userId="S::aagarwal@engenderhealth.org::5e5efb22-f956-43f6-af2a-d8069f8c9622" providerId="AD" clId="Web-{4222608B-A2BF-6809-638E-FC798644967D}" dt="2024-04-26T18:26:09.448" v="37" actId="20577"/>
          <ac:spMkLst>
            <pc:docMk/>
            <pc:sldMk cId="3861892253" sldId="340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7:02.651" v="41" actId="20577"/>
        <pc:sldMkLst>
          <pc:docMk/>
          <pc:sldMk cId="3307006855" sldId="342"/>
        </pc:sldMkLst>
        <pc:spChg chg="mod">
          <ac:chgData name="Amy Agarwal" userId="S::aagarwal@engenderhealth.org::5e5efb22-f956-43f6-af2a-d8069f8c9622" providerId="AD" clId="Web-{4222608B-A2BF-6809-638E-FC798644967D}" dt="2024-04-26T18:27:02.651" v="41" actId="20577"/>
          <ac:spMkLst>
            <pc:docMk/>
            <pc:sldMk cId="3307006855" sldId="342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7:06.339" v="42" actId="20577"/>
        <pc:sldMkLst>
          <pc:docMk/>
          <pc:sldMk cId="3207320078" sldId="343"/>
        </pc:sldMkLst>
        <pc:spChg chg="mod">
          <ac:chgData name="Amy Agarwal" userId="S::aagarwal@engenderhealth.org::5e5efb22-f956-43f6-af2a-d8069f8c9622" providerId="AD" clId="Web-{4222608B-A2BF-6809-638E-FC798644967D}" dt="2024-04-26T18:27:06.339" v="42" actId="20577"/>
          <ac:spMkLst>
            <pc:docMk/>
            <pc:sldMk cId="3207320078" sldId="343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7:29.354" v="44"/>
        <pc:sldMkLst>
          <pc:docMk/>
          <pc:sldMk cId="349310966" sldId="345"/>
        </pc:sldMkLst>
        <pc:spChg chg="mod">
          <ac:chgData name="Amy Agarwal" userId="S::aagarwal@engenderhealth.org::5e5efb22-f956-43f6-af2a-d8069f8c9622" providerId="AD" clId="Web-{4222608B-A2BF-6809-638E-FC798644967D}" dt="2024-04-26T18:27:29.354" v="44"/>
          <ac:spMkLst>
            <pc:docMk/>
            <pc:sldMk cId="349310966" sldId="345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7:35.714" v="45" actId="20577"/>
        <pc:sldMkLst>
          <pc:docMk/>
          <pc:sldMk cId="598685214" sldId="346"/>
        </pc:sldMkLst>
        <pc:spChg chg="mod">
          <ac:chgData name="Amy Agarwal" userId="S::aagarwal@engenderhealth.org::5e5efb22-f956-43f6-af2a-d8069f8c9622" providerId="AD" clId="Web-{4222608B-A2BF-6809-638E-FC798644967D}" dt="2024-04-26T18:27:35.714" v="45" actId="20577"/>
          <ac:spMkLst>
            <pc:docMk/>
            <pc:sldMk cId="598685214" sldId="346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7:40.261" v="47" actId="20577"/>
        <pc:sldMkLst>
          <pc:docMk/>
          <pc:sldMk cId="3035836473" sldId="347"/>
        </pc:sldMkLst>
        <pc:spChg chg="mod">
          <ac:chgData name="Amy Agarwal" userId="S::aagarwal@engenderhealth.org::5e5efb22-f956-43f6-af2a-d8069f8c9622" providerId="AD" clId="Web-{4222608B-A2BF-6809-638E-FC798644967D}" dt="2024-04-26T18:27:40.261" v="47" actId="20577"/>
          <ac:spMkLst>
            <pc:docMk/>
            <pc:sldMk cId="3035836473" sldId="347"/>
            <ac:spMk id="5" creationId="{00000000-0000-0000-0000-000000000000}"/>
          </ac:spMkLst>
        </pc:spChg>
      </pc:sldChg>
      <pc:sldChg chg="modSp">
        <pc:chgData name="Amy Agarwal" userId="S::aagarwal@engenderhealth.org::5e5efb22-f956-43f6-af2a-d8069f8c9622" providerId="AD" clId="Web-{4222608B-A2BF-6809-638E-FC798644967D}" dt="2024-04-26T18:28:58.698" v="61" actId="20577"/>
        <pc:sldMkLst>
          <pc:docMk/>
          <pc:sldMk cId="2557604917" sldId="349"/>
        </pc:sldMkLst>
        <pc:spChg chg="mod">
          <ac:chgData name="Amy Agarwal" userId="S::aagarwal@engenderhealth.org::5e5efb22-f956-43f6-af2a-d8069f8c9622" providerId="AD" clId="Web-{4222608B-A2BF-6809-638E-FC798644967D}" dt="2024-04-26T18:28:58.698" v="61" actId="20577"/>
          <ac:spMkLst>
            <pc:docMk/>
            <pc:sldMk cId="2557604917" sldId="349"/>
            <ac:spMk id="5" creationId="{00000000-0000-0000-0000-000000000000}"/>
          </ac:spMkLst>
        </pc:spChg>
      </pc:sldChg>
    </pc:docChg>
  </pc:docChgLst>
  <pc:docChgLst>
    <pc:chgData name="Sara Malakoff" userId="1b880158-51be-4e2e-a40c-657df873ba37" providerId="ADAL" clId="{70664212-233E-4127-9CDE-DC8569252649}"/>
    <pc:docChg chg="modSld">
      <pc:chgData name="Sara Malakoff" userId="1b880158-51be-4e2e-a40c-657df873ba37" providerId="ADAL" clId="{70664212-233E-4127-9CDE-DC8569252649}" dt="2024-03-22T16:44:48.575" v="189"/>
      <pc:docMkLst>
        <pc:docMk/>
      </pc:docMkLst>
      <pc:sldChg chg="modSp mod delCm modCm">
        <pc:chgData name="Sara Malakoff" userId="1b880158-51be-4e2e-a40c-657df873ba37" providerId="ADAL" clId="{70664212-233E-4127-9CDE-DC8569252649}" dt="2024-03-22T16:44:48.575" v="189"/>
        <pc:sldMkLst>
          <pc:docMk/>
          <pc:sldMk cId="583026546" sldId="320"/>
        </pc:sldMkLst>
        <pc:spChg chg="mod">
          <ac:chgData name="Sara Malakoff" userId="1b880158-51be-4e2e-a40c-657df873ba37" providerId="ADAL" clId="{70664212-233E-4127-9CDE-DC8569252649}" dt="2024-03-22T16:44:44.952" v="188" actId="20577"/>
          <ac:spMkLst>
            <pc:docMk/>
            <pc:sldMk cId="583026546" sldId="32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70664212-233E-4127-9CDE-DC8569252649}" dt="2024-03-21T21:45:05.456" v="130"/>
              <pc2:cmMkLst xmlns:pc2="http://schemas.microsoft.com/office/powerpoint/2019/9/main/command">
                <pc:docMk/>
                <pc:sldMk cId="583026546" sldId="320"/>
                <pc2:cmMk id="{46508F82-0C61-4CC3-A4E3-A1932A0429AA}"/>
              </pc2:cmMkLst>
              <pc226:cmRplyChg chg="add">
                <pc226:chgData name="Sara Malakoff" userId="1b880158-51be-4e2e-a40c-657df873ba37" providerId="ADAL" clId="{70664212-233E-4127-9CDE-DC8569252649}" dt="2024-03-21T21:45:05.456" v="130"/>
                <pc2:cmRplyMkLst xmlns:pc2="http://schemas.microsoft.com/office/powerpoint/2019/9/main/command">
                  <pc:docMk/>
                  <pc:sldMk cId="583026546" sldId="320"/>
                  <pc2:cmMk id="{46508F82-0C61-4CC3-A4E3-A1932A0429AA}"/>
                  <pc2:cmRplyMk id="{64FDF050-7ADC-4DC6-9305-F51DA766FDCD}"/>
                </pc2:cmRplyMkLst>
              </pc226:cmRplyChg>
            </pc226:cmChg>
            <pc226:cmChg xmlns:pc226="http://schemas.microsoft.com/office/powerpoint/2022/06/main/command" chg="mod">
              <pc226:chgData name="Sara Malakoff" userId="1b880158-51be-4e2e-a40c-657df873ba37" providerId="ADAL" clId="{70664212-233E-4127-9CDE-DC8569252649}" dt="2024-03-22T16:44:11.893" v="135"/>
              <pc2:cmMkLst xmlns:pc2="http://schemas.microsoft.com/office/powerpoint/2019/9/main/command">
                <pc:docMk/>
                <pc:sldMk cId="583026546" sldId="320"/>
                <pc2:cmMk id="{955ED7E1-1981-45AC-823D-FFBBF94C199B}"/>
              </pc2:cmMkLst>
              <pc226:cmRplyChg chg="add">
                <pc226:chgData name="Sara Malakoff" userId="1b880158-51be-4e2e-a40c-657df873ba37" providerId="ADAL" clId="{70664212-233E-4127-9CDE-DC8569252649}" dt="2024-03-21T21:43:57.578" v="129"/>
                <pc2:cmRplyMkLst xmlns:pc2="http://schemas.microsoft.com/office/powerpoint/2019/9/main/command">
                  <pc:docMk/>
                  <pc:sldMk cId="583026546" sldId="320"/>
                  <pc2:cmMk id="{955ED7E1-1981-45AC-823D-FFBBF94C199B}"/>
                  <pc2:cmRplyMk id="{17CF52AE-ADB6-495A-A7D5-4BC5948F0DEA}"/>
                </pc2:cmRplyMkLst>
              </pc226:cmRplyChg>
              <pc226:cmRplyChg chg="del">
                <pc226:chgData name="Sara Malakoff" userId="1b880158-51be-4e2e-a40c-657df873ba37" providerId="ADAL" clId="{70664212-233E-4127-9CDE-DC8569252649}" dt="2024-03-22T16:44:05.708" v="134"/>
                <pc2:cmRplyMkLst xmlns:pc2="http://schemas.microsoft.com/office/powerpoint/2019/9/main/command">
                  <pc:docMk/>
                  <pc:sldMk cId="583026546" sldId="320"/>
                  <pc2:cmMk id="{955ED7E1-1981-45AC-823D-FFBBF94C199B}"/>
                  <pc2:cmRplyMk id="{0787EDF5-6076-4DCB-BA59-3373CA4EA5FF}"/>
                </pc2:cmRplyMkLst>
              </pc226:cmRplyChg>
            </pc226:cmChg>
            <pc226:cmChg xmlns:pc226="http://schemas.microsoft.com/office/powerpoint/2022/06/main/command" chg="del mod">
              <pc226:chgData name="Sara Malakoff" userId="1b880158-51be-4e2e-a40c-657df873ba37" providerId="ADAL" clId="{70664212-233E-4127-9CDE-DC8569252649}" dt="2024-03-22T16:44:48.575" v="189"/>
              <pc2:cmMkLst xmlns:pc2="http://schemas.microsoft.com/office/powerpoint/2019/9/main/command">
                <pc:docMk/>
                <pc:sldMk cId="583026546" sldId="320"/>
                <pc2:cmMk id="{F99F99FD-ECC0-4742-967E-5FA6BDEAB280}"/>
              </pc2:cmMkLst>
            </pc226:cmChg>
          </p:ext>
        </pc:extLst>
      </pc:sldChg>
      <pc:sldChg chg="modSp mod">
        <pc:chgData name="Sara Malakoff" userId="1b880158-51be-4e2e-a40c-657df873ba37" providerId="ADAL" clId="{70664212-233E-4127-9CDE-DC8569252649}" dt="2024-03-21T21:42:50.706" v="128" actId="20577"/>
        <pc:sldMkLst>
          <pc:docMk/>
          <pc:sldMk cId="2783547099" sldId="330"/>
        </pc:sldMkLst>
        <pc:spChg chg="mod">
          <ac:chgData name="Sara Malakoff" userId="1b880158-51be-4e2e-a40c-657df873ba37" providerId="ADAL" clId="{70664212-233E-4127-9CDE-DC8569252649}" dt="2024-03-21T21:42:50.706" v="128" actId="20577"/>
          <ac:spMkLst>
            <pc:docMk/>
            <pc:sldMk cId="2783547099" sldId="330"/>
            <ac:spMk id="5" creationId="{00000000-0000-0000-0000-000000000000}"/>
          </ac:spMkLst>
        </pc:spChg>
      </pc:sldChg>
      <pc:sldChg chg="modCm">
        <pc:chgData name="Sara Malakoff" userId="1b880158-51be-4e2e-a40c-657df873ba37" providerId="ADAL" clId="{70664212-233E-4127-9CDE-DC8569252649}" dt="2024-03-21T21:46:55.227" v="131"/>
        <pc:sldMkLst>
          <pc:docMk/>
          <pc:sldMk cId="2139684198" sldId="3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70664212-233E-4127-9CDE-DC8569252649}" dt="2024-03-21T21:46:55.227" v="131"/>
              <pc2:cmMkLst xmlns:pc2="http://schemas.microsoft.com/office/powerpoint/2019/9/main/command">
                <pc:docMk/>
                <pc:sldMk cId="2139684198" sldId="336"/>
                <pc2:cmMk id="{43D97D4F-C03B-4EEB-9021-5C628F611F5A}"/>
              </pc2:cmMkLst>
              <pc226:cmRplyChg chg="add">
                <pc226:chgData name="Sara Malakoff" userId="1b880158-51be-4e2e-a40c-657df873ba37" providerId="ADAL" clId="{70664212-233E-4127-9CDE-DC8569252649}" dt="2024-03-21T21:46:55.227" v="131"/>
                <pc2:cmRplyMkLst xmlns:pc2="http://schemas.microsoft.com/office/powerpoint/2019/9/main/command">
                  <pc:docMk/>
                  <pc:sldMk cId="2139684198" sldId="336"/>
                  <pc2:cmMk id="{43D97D4F-C03B-4EEB-9021-5C628F611F5A}"/>
                  <pc2:cmRplyMk id="{78598408-DF54-4AC9-84CA-CF3F1EEAA892}"/>
                </pc2:cmRplyMkLst>
              </pc226:cmRplyChg>
            </pc226:cmChg>
          </p:ext>
        </pc:extLst>
      </pc:sldChg>
      <pc:sldChg chg="modSp mod modCm">
        <pc:chgData name="Sara Malakoff" userId="1b880158-51be-4e2e-a40c-657df873ba37" providerId="ADAL" clId="{70664212-233E-4127-9CDE-DC8569252649}" dt="2024-03-21T21:49:40.541" v="133" actId="20577"/>
        <pc:sldMkLst>
          <pc:docMk/>
          <pc:sldMk cId="3164230455" sldId="341"/>
        </pc:sldMkLst>
        <pc:spChg chg="mod">
          <ac:chgData name="Sara Malakoff" userId="1b880158-51be-4e2e-a40c-657df873ba37" providerId="ADAL" clId="{70664212-233E-4127-9CDE-DC8569252649}" dt="2024-03-21T21:49:40.541" v="133" actId="20577"/>
          <ac:spMkLst>
            <pc:docMk/>
            <pc:sldMk cId="3164230455" sldId="341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70664212-233E-4127-9CDE-DC8569252649}" dt="2024-03-21T21:49:40.541" v="133" actId="20577"/>
              <pc2:cmMkLst xmlns:pc2="http://schemas.microsoft.com/office/powerpoint/2019/9/main/command">
                <pc:docMk/>
                <pc:sldMk cId="3164230455" sldId="341"/>
                <pc2:cmMk id="{749C792A-3A1A-4944-ADC8-A16BBCB9EEEF}"/>
              </pc2:cmMkLst>
              <pc226:cmRplyChg chg="add">
                <pc226:chgData name="Sara Malakoff" userId="1b880158-51be-4e2e-a40c-657df873ba37" providerId="ADAL" clId="{70664212-233E-4127-9CDE-DC8569252649}" dt="2024-03-20T14:45:26.538" v="49"/>
                <pc2:cmRplyMkLst xmlns:pc2="http://schemas.microsoft.com/office/powerpoint/2019/9/main/command">
                  <pc:docMk/>
                  <pc:sldMk cId="3164230455" sldId="341"/>
                  <pc2:cmMk id="{749C792A-3A1A-4944-ADC8-A16BBCB9EEEF}"/>
                  <pc2:cmRplyMk id="{CCD8A569-47EB-4F35-A60F-9E6714E7C795}"/>
                </pc2:cmRplyMkLst>
              </pc226:cmRplyChg>
              <pc226:cmRplyChg chg="add">
                <pc226:chgData name="Sara Malakoff" userId="1b880158-51be-4e2e-a40c-657df873ba37" providerId="ADAL" clId="{70664212-233E-4127-9CDE-DC8569252649}" dt="2024-03-21T21:49:29.240" v="132"/>
                <pc2:cmRplyMkLst xmlns:pc2="http://schemas.microsoft.com/office/powerpoint/2019/9/main/command">
                  <pc:docMk/>
                  <pc:sldMk cId="3164230455" sldId="341"/>
                  <pc2:cmMk id="{749C792A-3A1A-4944-ADC8-A16BBCB9EEEF}"/>
                  <pc2:cmRplyMk id="{3CBB5491-1A60-4AC7-BC9D-06CC4ABDD851}"/>
                </pc2:cmRplyMkLst>
              </pc226:cmRplyChg>
            </pc226:cmChg>
          </p:ext>
        </pc:extLst>
      </pc:sldChg>
      <pc:sldChg chg="modSp mod modCm">
        <pc:chgData name="Sara Malakoff" userId="1b880158-51be-4e2e-a40c-657df873ba37" providerId="ADAL" clId="{70664212-233E-4127-9CDE-DC8569252649}" dt="2024-03-20T14:48:02.453" v="126"/>
        <pc:sldMkLst>
          <pc:docMk/>
          <pc:sldMk cId="3207320078" sldId="343"/>
        </pc:sldMkLst>
        <pc:spChg chg="mod">
          <ac:chgData name="Sara Malakoff" userId="1b880158-51be-4e2e-a40c-657df873ba37" providerId="ADAL" clId="{70664212-233E-4127-9CDE-DC8569252649}" dt="2024-03-20T14:47:42.058" v="125" actId="20577"/>
          <ac:spMkLst>
            <pc:docMk/>
            <pc:sldMk cId="3207320078" sldId="34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70664212-233E-4127-9CDE-DC8569252649}" dt="2024-03-20T14:48:02.453" v="126"/>
              <pc2:cmMkLst xmlns:pc2="http://schemas.microsoft.com/office/powerpoint/2019/9/main/command">
                <pc:docMk/>
                <pc:sldMk cId="3207320078" sldId="343"/>
                <pc2:cmMk id="{D839F0B0-C8F1-4C52-A289-8D9807B14ED6}"/>
              </pc2:cmMkLst>
              <pc226:cmRplyChg chg="add">
                <pc226:chgData name="Sara Malakoff" userId="1b880158-51be-4e2e-a40c-657df873ba37" providerId="ADAL" clId="{70664212-233E-4127-9CDE-DC8569252649}" dt="2024-03-20T14:48:02.453" v="126"/>
                <pc2:cmRplyMkLst xmlns:pc2="http://schemas.microsoft.com/office/powerpoint/2019/9/main/command">
                  <pc:docMk/>
                  <pc:sldMk cId="3207320078" sldId="343"/>
                  <pc2:cmMk id="{D839F0B0-C8F1-4C52-A289-8D9807B14ED6}"/>
                  <pc2:cmRplyMk id="{0E2E569D-5730-4A1B-BE63-2721159E5182}"/>
                </pc2:cmRplyMkLst>
              </pc226:cmRplyChg>
            </pc226:cmChg>
          </p:ext>
        </pc:extLst>
      </pc:sldChg>
    </pc:docChg>
  </pc:docChgLst>
  <pc:docChgLst>
    <pc:chgData name="Amy Agarwal" userId="S::aagarwal@engenderhealth.org::5e5efb22-f956-43f6-af2a-d8069f8c9622" providerId="AD" clId="Web-{FE36CC47-80C0-42BF-8AA8-D15A1B90E3CC}"/>
    <pc:docChg chg="">
      <pc:chgData name="Amy Agarwal" userId="S::aagarwal@engenderhealth.org::5e5efb22-f956-43f6-af2a-d8069f8c9622" providerId="AD" clId="Web-{FE36CC47-80C0-42BF-8AA8-D15A1B90E3CC}" dt="2024-07-12T16:45:41.490" v="0"/>
      <pc:docMkLst>
        <pc:docMk/>
      </pc:docMkLst>
      <pc:sldChg chg="delCm">
        <pc:chgData name="Amy Agarwal" userId="S::aagarwal@engenderhealth.org::5e5efb22-f956-43f6-af2a-d8069f8c9622" providerId="AD" clId="Web-{FE36CC47-80C0-42BF-8AA8-D15A1B90E3CC}" dt="2024-07-12T16:45:41.490" v="0"/>
        <pc:sldMkLst>
          <pc:docMk/>
          <pc:sldMk cId="3549038892" sldId="3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FE36CC47-80C0-42BF-8AA8-D15A1B90E3CC}" dt="2024-07-12T16:45:41.490" v="0"/>
              <pc2:cmMkLst xmlns:pc2="http://schemas.microsoft.com/office/powerpoint/2019/9/main/command">
                <pc:docMk/>
                <pc:sldMk cId="3549038892" sldId="344"/>
                <pc2:cmMk id="{50E0FD50-6385-4C37-A2A1-2BEF751322F5}"/>
              </pc2:cmMkLst>
            </pc226:cmChg>
          </p:ext>
        </pc:extLst>
      </pc:sldChg>
    </pc:docChg>
  </pc:docChgLst>
  <pc:docChgLst>
    <pc:chgData name="Sara Malakoff" userId="1b880158-51be-4e2e-a40c-657df873ba37" providerId="ADAL" clId="{B8F0D2EA-CAE5-4413-8CBB-13F90C038388}"/>
    <pc:docChg chg="modSld">
      <pc:chgData name="Sara Malakoff" userId="1b880158-51be-4e2e-a40c-657df873ba37" providerId="ADAL" clId="{B8F0D2EA-CAE5-4413-8CBB-13F90C038388}" dt="2024-07-01T18:53:18.631" v="28" actId="20577"/>
      <pc:docMkLst>
        <pc:docMk/>
      </pc:docMkLst>
      <pc:sldChg chg="modSp mod">
        <pc:chgData name="Sara Malakoff" userId="1b880158-51be-4e2e-a40c-657df873ba37" providerId="ADAL" clId="{B8F0D2EA-CAE5-4413-8CBB-13F90C038388}" dt="2024-07-01T18:43:08.876" v="9" actId="20577"/>
        <pc:sldMkLst>
          <pc:docMk/>
          <pc:sldMk cId="583026546" sldId="320"/>
        </pc:sldMkLst>
        <pc:spChg chg="mod">
          <ac:chgData name="Sara Malakoff" userId="1b880158-51be-4e2e-a40c-657df873ba37" providerId="ADAL" clId="{B8F0D2EA-CAE5-4413-8CBB-13F90C038388}" dt="2024-07-01T18:43:08.876" v="9" actId="20577"/>
          <ac:spMkLst>
            <pc:docMk/>
            <pc:sldMk cId="583026546" sldId="320"/>
            <ac:spMk id="4" creationId="{39F0930A-8669-2FD2-BF70-BB7A7E431705}"/>
          </ac:spMkLst>
        </pc:spChg>
      </pc:sldChg>
      <pc:sldChg chg="modCm">
        <pc:chgData name="Sara Malakoff" userId="1b880158-51be-4e2e-a40c-657df873ba37" providerId="ADAL" clId="{B8F0D2EA-CAE5-4413-8CBB-13F90C038388}" dt="2024-07-01T18:51:53.982" v="10"/>
        <pc:sldMkLst>
          <pc:docMk/>
          <pc:sldMk cId="3549038892" sldId="34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B8F0D2EA-CAE5-4413-8CBB-13F90C038388}" dt="2024-07-01T18:51:53.982" v="10"/>
              <pc2:cmMkLst xmlns:pc2="http://schemas.microsoft.com/office/powerpoint/2019/9/main/command">
                <pc:docMk/>
                <pc:sldMk cId="3549038892" sldId="344"/>
                <pc2:cmMk id="{50E0FD50-6385-4C37-A2A1-2BEF751322F5}"/>
              </pc2:cmMkLst>
              <pc226:cmRplyChg chg="add">
                <pc226:chgData name="Sara Malakoff" userId="1b880158-51be-4e2e-a40c-657df873ba37" providerId="ADAL" clId="{B8F0D2EA-CAE5-4413-8CBB-13F90C038388}" dt="2024-07-01T18:51:53.982" v="10"/>
                <pc2:cmRplyMkLst xmlns:pc2="http://schemas.microsoft.com/office/powerpoint/2019/9/main/command">
                  <pc:docMk/>
                  <pc:sldMk cId="3549038892" sldId="344"/>
                  <pc2:cmMk id="{50E0FD50-6385-4C37-A2A1-2BEF751322F5}"/>
                  <pc2:cmRplyMk id="{44099B2C-EFC6-4977-8113-F6BE21A5BE95}"/>
                </pc2:cmRplyMkLst>
              </pc226:cmRplyChg>
            </pc226:cmChg>
          </p:ext>
        </pc:extLst>
      </pc:sldChg>
      <pc:sldChg chg="modSp mod">
        <pc:chgData name="Sara Malakoff" userId="1b880158-51be-4e2e-a40c-657df873ba37" providerId="ADAL" clId="{B8F0D2EA-CAE5-4413-8CBB-13F90C038388}" dt="2024-07-01T18:53:18.631" v="28" actId="20577"/>
        <pc:sldMkLst>
          <pc:docMk/>
          <pc:sldMk cId="3035836473" sldId="347"/>
        </pc:sldMkLst>
        <pc:spChg chg="mod">
          <ac:chgData name="Sara Malakoff" userId="1b880158-51be-4e2e-a40c-657df873ba37" providerId="ADAL" clId="{B8F0D2EA-CAE5-4413-8CBB-13F90C038388}" dt="2024-07-01T18:53:18.631" v="28" actId="20577"/>
          <ac:spMkLst>
            <pc:docMk/>
            <pc:sldMk cId="3035836473" sldId="347"/>
            <ac:spMk id="5" creationId="{00000000-0000-0000-0000-000000000000}"/>
          </ac:spMkLst>
        </pc:spChg>
      </pc:sldChg>
    </pc:docChg>
  </pc:docChgLst>
  <pc:docChgLst>
    <pc:chgData name="Sara Malakoff" userId="1b880158-51be-4e2e-a40c-657df873ba37" providerId="ADAL" clId="{D09C4E53-C070-463B-94D2-863637450F14}"/>
    <pc:docChg chg="undo custSel modSld sldOrd">
      <pc:chgData name="Sara Malakoff" userId="1b880158-51be-4e2e-a40c-657df873ba37" providerId="ADAL" clId="{D09C4E53-C070-463B-94D2-863637450F14}" dt="2024-03-22T16:58:28.030" v="53"/>
      <pc:docMkLst>
        <pc:docMk/>
      </pc:docMkLst>
      <pc:sldChg chg="modSp mod modCm">
        <pc:chgData name="Sara Malakoff" userId="1b880158-51be-4e2e-a40c-657df873ba37" providerId="ADAL" clId="{D09C4E53-C070-463B-94D2-863637450F14}" dt="2024-03-22T16:56:17.664" v="27" actId="20577"/>
        <pc:sldMkLst>
          <pc:docMk/>
          <pc:sldMk cId="3231955145" sldId="322"/>
        </pc:sldMkLst>
        <pc:spChg chg="mod">
          <ac:chgData name="Sara Malakoff" userId="1b880158-51be-4e2e-a40c-657df873ba37" providerId="ADAL" clId="{D09C4E53-C070-463B-94D2-863637450F14}" dt="2024-03-22T16:56:17.664" v="27" actId="20577"/>
          <ac:spMkLst>
            <pc:docMk/>
            <pc:sldMk cId="3231955145" sldId="32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D09C4E53-C070-463B-94D2-863637450F14}" dt="2024-03-22T16:56:17.664" v="27" actId="20577"/>
              <pc2:cmMkLst xmlns:pc2="http://schemas.microsoft.com/office/powerpoint/2019/9/main/command">
                <pc:docMk/>
                <pc:sldMk cId="3231955145" sldId="322"/>
                <pc2:cmMk id="{6F17C371-A4B9-47C5-A022-2FB458DC4A91}"/>
              </pc2:cmMkLst>
            </pc226:cmChg>
          </p:ext>
        </pc:extLst>
      </pc:sldChg>
      <pc:sldChg chg="ord">
        <pc:chgData name="Sara Malakoff" userId="1b880158-51be-4e2e-a40c-657df873ba37" providerId="ADAL" clId="{D09C4E53-C070-463B-94D2-863637450F14}" dt="2024-03-22T16:54:21.318" v="2" actId="20578"/>
        <pc:sldMkLst>
          <pc:docMk/>
          <pc:sldMk cId="2783547099" sldId="330"/>
        </pc:sldMkLst>
      </pc:sldChg>
      <pc:sldChg chg="delCm">
        <pc:chgData name="Sara Malakoff" userId="1b880158-51be-4e2e-a40c-657df873ba37" providerId="ADAL" clId="{D09C4E53-C070-463B-94D2-863637450F14}" dt="2024-03-22T16:54:57.619" v="3"/>
        <pc:sldMkLst>
          <pc:docMk/>
          <pc:sldMk cId="2139684198" sldId="3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 Malakoff" userId="1b880158-51be-4e2e-a40c-657df873ba37" providerId="ADAL" clId="{D09C4E53-C070-463B-94D2-863637450F14}" dt="2024-03-22T16:54:57.619" v="3"/>
              <pc2:cmMkLst xmlns:pc2="http://schemas.microsoft.com/office/powerpoint/2019/9/main/command">
                <pc:docMk/>
                <pc:sldMk cId="2139684198" sldId="336"/>
                <pc2:cmMk id="{43D97D4F-C03B-4EEB-9021-5C628F611F5A}"/>
              </pc2:cmMkLst>
            </pc226:cmChg>
          </p:ext>
        </pc:extLst>
      </pc:sldChg>
      <pc:sldChg chg="modSp mod delCm modCm">
        <pc:chgData name="Sara Malakoff" userId="1b880158-51be-4e2e-a40c-657df873ba37" providerId="ADAL" clId="{D09C4E53-C070-463B-94D2-863637450F14}" dt="2024-03-22T16:57:11.563" v="48"/>
        <pc:sldMkLst>
          <pc:docMk/>
          <pc:sldMk cId="3861892253" sldId="340"/>
        </pc:sldMkLst>
        <pc:spChg chg="mod">
          <ac:chgData name="Sara Malakoff" userId="1b880158-51be-4e2e-a40c-657df873ba37" providerId="ADAL" clId="{D09C4E53-C070-463B-94D2-863637450F14}" dt="2024-03-22T16:57:02.903" v="47" actId="20577"/>
          <ac:spMkLst>
            <pc:docMk/>
            <pc:sldMk cId="3861892253" sldId="34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Sara Malakoff" userId="1b880158-51be-4e2e-a40c-657df873ba37" providerId="ADAL" clId="{D09C4E53-C070-463B-94D2-863637450F14}" dt="2024-03-22T16:57:11.563" v="48"/>
              <pc2:cmMkLst xmlns:pc2="http://schemas.microsoft.com/office/powerpoint/2019/9/main/command">
                <pc:docMk/>
                <pc:sldMk cId="3861892253" sldId="340"/>
                <pc2:cmMk id="{931EB8CC-2000-4C8F-8EAC-46F9838CEA49}"/>
              </pc2:cmMkLst>
            </pc226:cmChg>
          </p:ext>
        </pc:extLst>
      </pc:sldChg>
      <pc:sldChg chg="modCm">
        <pc:chgData name="Sara Malakoff" userId="1b880158-51be-4e2e-a40c-657df873ba37" providerId="ADAL" clId="{D09C4E53-C070-463B-94D2-863637450F14}" dt="2024-03-22T16:57:46.898" v="49"/>
        <pc:sldMkLst>
          <pc:docMk/>
          <pc:sldMk cId="3164230455" sldId="34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 Malakoff" userId="1b880158-51be-4e2e-a40c-657df873ba37" providerId="ADAL" clId="{D09C4E53-C070-463B-94D2-863637450F14}" dt="2024-03-22T16:57:46.898" v="49"/>
              <pc2:cmMkLst xmlns:pc2="http://schemas.microsoft.com/office/powerpoint/2019/9/main/command">
                <pc:docMk/>
                <pc:sldMk cId="3164230455" sldId="341"/>
                <pc2:cmMk id="{749C792A-3A1A-4944-ADC8-A16BBCB9EEEF}"/>
              </pc2:cmMkLst>
              <pc226:cmRplyChg chg="mod">
                <pc226:chgData name="Sara Malakoff" userId="1b880158-51be-4e2e-a40c-657df873ba37" providerId="ADAL" clId="{D09C4E53-C070-463B-94D2-863637450F14}" dt="2024-03-22T16:57:46.898" v="49"/>
                <pc2:cmRplyMkLst xmlns:pc2="http://schemas.microsoft.com/office/powerpoint/2019/9/main/command">
                  <pc:docMk/>
                  <pc:sldMk cId="3164230455" sldId="341"/>
                  <pc2:cmMk id="{749C792A-3A1A-4944-ADC8-A16BBCB9EEEF}"/>
                  <pc2:cmRplyMk id="{3CBB5491-1A60-4AC7-BC9D-06CC4ABDD851}"/>
                </pc2:cmRplyMkLst>
              </pc226:cmRplyChg>
            </pc226:cmChg>
          </p:ext>
        </pc:extLst>
      </pc:sldChg>
      <pc:sldChg chg="modSp mod modCm">
        <pc:chgData name="Sara Malakoff" userId="1b880158-51be-4e2e-a40c-657df873ba37" providerId="ADAL" clId="{D09C4E53-C070-463B-94D2-863637450F14}" dt="2024-03-22T16:58:28.030" v="53"/>
        <pc:sldMkLst>
          <pc:docMk/>
          <pc:sldMk cId="3207320078" sldId="343"/>
        </pc:sldMkLst>
        <pc:spChg chg="mod">
          <ac:chgData name="Sara Malakoff" userId="1b880158-51be-4e2e-a40c-657df873ba37" providerId="ADAL" clId="{D09C4E53-C070-463B-94D2-863637450F14}" dt="2024-03-22T16:58:14.745" v="52" actId="20577"/>
          <ac:spMkLst>
            <pc:docMk/>
            <pc:sldMk cId="3207320078" sldId="34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 Malakoff" userId="1b880158-51be-4e2e-a40c-657df873ba37" providerId="ADAL" clId="{D09C4E53-C070-463B-94D2-863637450F14}" dt="2024-03-22T16:58:28.030" v="53"/>
              <pc2:cmMkLst xmlns:pc2="http://schemas.microsoft.com/office/powerpoint/2019/9/main/command">
                <pc:docMk/>
                <pc:sldMk cId="3207320078" sldId="343"/>
                <pc2:cmMk id="{D839F0B0-C8F1-4C52-A289-8D9807B14ED6}"/>
              </pc2:cmMkLst>
            </pc226:cmChg>
          </p:ext>
        </pc:extLst>
      </pc:sldChg>
    </pc:docChg>
  </pc:docChgLst>
  <pc:docChgLst>
    <pc:chgData name="Amy Agarwal" userId="5e5efb22-f956-43f6-af2a-d8069f8c9622" providerId="ADAL" clId="{D4FC5893-C148-904C-9A29-3338DFAB30A3}"/>
    <pc:docChg chg="undo custSel modSld">
      <pc:chgData name="Amy Agarwal" userId="5e5efb22-f956-43f6-af2a-d8069f8c9622" providerId="ADAL" clId="{D4FC5893-C148-904C-9A29-3338DFAB30A3}" dt="2024-04-26T15:12:57.540" v="128" actId="20577"/>
      <pc:docMkLst>
        <pc:docMk/>
      </pc:docMkLst>
      <pc:sldChg chg="modSp mod">
        <pc:chgData name="Amy Agarwal" userId="5e5efb22-f956-43f6-af2a-d8069f8c9622" providerId="ADAL" clId="{D4FC5893-C148-904C-9A29-3338DFAB30A3}" dt="2024-04-26T14:47:38.478" v="4" actId="20577"/>
        <pc:sldMkLst>
          <pc:docMk/>
          <pc:sldMk cId="3140156242" sldId="314"/>
        </pc:sldMkLst>
        <pc:spChg chg="mod">
          <ac:chgData name="Amy Agarwal" userId="5e5efb22-f956-43f6-af2a-d8069f8c9622" providerId="ADAL" clId="{D4FC5893-C148-904C-9A29-3338DFAB30A3}" dt="2024-04-26T14:47:38.478" v="4" actId="20577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48:26.613" v="10" actId="113"/>
        <pc:sldMkLst>
          <pc:docMk/>
          <pc:sldMk cId="53894313" sldId="315"/>
        </pc:sldMkLst>
        <pc:spChg chg="mod">
          <ac:chgData name="Amy Agarwal" userId="5e5efb22-f956-43f6-af2a-d8069f8c9622" providerId="ADAL" clId="{D4FC5893-C148-904C-9A29-3338DFAB30A3}" dt="2024-04-26T14:48:26.613" v="10" actId="113"/>
          <ac:spMkLst>
            <pc:docMk/>
            <pc:sldMk cId="53894313" sldId="31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49:42.244" v="11" actId="948"/>
        <pc:sldMkLst>
          <pc:docMk/>
          <pc:sldMk cId="3611735358" sldId="316"/>
        </pc:sldMkLst>
        <pc:spChg chg="mod">
          <ac:chgData name="Amy Agarwal" userId="5e5efb22-f956-43f6-af2a-d8069f8c9622" providerId="ADAL" clId="{D4FC5893-C148-904C-9A29-3338DFAB30A3}" dt="2024-04-26T14:49:42.244" v="11" actId="948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1:51.115" v="18" actId="20577"/>
        <pc:sldMkLst>
          <pc:docMk/>
          <pc:sldMk cId="4189891799" sldId="317"/>
        </pc:sldMkLst>
        <pc:spChg chg="mod">
          <ac:chgData name="Amy Agarwal" userId="5e5efb22-f956-43f6-af2a-d8069f8c9622" providerId="ADAL" clId="{D4FC5893-C148-904C-9A29-3338DFAB30A3}" dt="2024-04-26T14:51:51.115" v="18" actId="20577"/>
          <ac:spMkLst>
            <pc:docMk/>
            <pc:sldMk cId="4189891799" sldId="31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3:53.168" v="21" actId="948"/>
        <pc:sldMkLst>
          <pc:docMk/>
          <pc:sldMk cId="2640056680" sldId="318"/>
        </pc:sldMkLst>
        <pc:spChg chg="mod">
          <ac:chgData name="Amy Agarwal" userId="5e5efb22-f956-43f6-af2a-d8069f8c9622" providerId="ADAL" clId="{D4FC5893-C148-904C-9A29-3338DFAB30A3}" dt="2024-04-26T14:53:53.168" v="21" actId="948"/>
          <ac:spMkLst>
            <pc:docMk/>
            <pc:sldMk cId="2640056680" sldId="31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4:15.390" v="23" actId="113"/>
        <pc:sldMkLst>
          <pc:docMk/>
          <pc:sldMk cId="1937188038" sldId="319"/>
        </pc:sldMkLst>
        <pc:spChg chg="mod">
          <ac:chgData name="Amy Agarwal" userId="5e5efb22-f956-43f6-af2a-d8069f8c9622" providerId="ADAL" clId="{D4FC5893-C148-904C-9A29-3338DFAB30A3}" dt="2024-04-26T14:54:15.390" v="23" actId="113"/>
          <ac:spMkLst>
            <pc:docMk/>
            <pc:sldMk cId="1937188038" sldId="31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5:49.523" v="33" actId="20577"/>
        <pc:sldMkLst>
          <pc:docMk/>
          <pc:sldMk cId="583026546" sldId="320"/>
        </pc:sldMkLst>
        <pc:spChg chg="mod">
          <ac:chgData name="Amy Agarwal" userId="5e5efb22-f956-43f6-af2a-d8069f8c9622" providerId="ADAL" clId="{D4FC5893-C148-904C-9A29-3338DFAB30A3}" dt="2024-04-26T14:55:49.523" v="33" actId="20577"/>
          <ac:spMkLst>
            <pc:docMk/>
            <pc:sldMk cId="583026546" sldId="320"/>
            <ac:spMk id="4" creationId="{39F0930A-8669-2FD2-BF70-BB7A7E431705}"/>
          </ac:spMkLst>
        </pc:spChg>
        <pc:spChg chg="mod">
          <ac:chgData name="Amy Agarwal" userId="5e5efb22-f956-43f6-af2a-d8069f8c9622" providerId="ADAL" clId="{D4FC5893-C148-904C-9A29-3338DFAB30A3}" dt="2024-04-26T14:55:38.099" v="29" actId="113"/>
          <ac:spMkLst>
            <pc:docMk/>
            <pc:sldMk cId="583026546" sldId="32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8:30.534" v="40" actId="113"/>
        <pc:sldMkLst>
          <pc:docMk/>
          <pc:sldMk cId="931245466" sldId="321"/>
        </pc:sldMkLst>
        <pc:spChg chg="mod">
          <ac:chgData name="Amy Agarwal" userId="5e5efb22-f956-43f6-af2a-d8069f8c9622" providerId="ADAL" clId="{D4FC5893-C148-904C-9A29-3338DFAB30A3}" dt="2024-04-26T14:58:30.534" v="40" actId="113"/>
          <ac:spMkLst>
            <pc:docMk/>
            <pc:sldMk cId="931245466" sldId="321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D4FC5893-C148-904C-9A29-3338DFAB30A3}" dt="2024-04-26T15:03:00.393" v="78" actId="113"/>
        <pc:sldMkLst>
          <pc:docMk/>
          <pc:sldMk cId="3231955145" sldId="322"/>
        </pc:sldMkLst>
        <pc:spChg chg="mod">
          <ac:chgData name="Amy Agarwal" userId="5e5efb22-f956-43f6-af2a-d8069f8c9622" providerId="ADAL" clId="{D4FC5893-C148-904C-9A29-3338DFAB30A3}" dt="2024-04-26T15:03:00.393" v="78" actId="113"/>
          <ac:spMkLst>
            <pc:docMk/>
            <pc:sldMk cId="3231955145" sldId="32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D4FC5893-C148-904C-9A29-3338DFAB30A3}" dt="2024-04-26T14:59:05.706" v="41"/>
              <pc2:cmMkLst xmlns:pc2="http://schemas.microsoft.com/office/powerpoint/2019/9/main/command">
                <pc:docMk/>
                <pc:sldMk cId="3231955145" sldId="322"/>
                <pc2:cmMk id="{6F17C371-A4B9-47C5-A022-2FB458DC4A91}"/>
              </pc2:cmMkLst>
            </pc226:cmChg>
          </p:ext>
        </pc:extLst>
      </pc:sldChg>
      <pc:sldChg chg="modSp mod">
        <pc:chgData name="Amy Agarwal" userId="5e5efb22-f956-43f6-af2a-d8069f8c9622" providerId="ADAL" clId="{D4FC5893-C148-904C-9A29-3338DFAB30A3}" dt="2024-04-26T15:00:22.010" v="48" actId="20577"/>
        <pc:sldMkLst>
          <pc:docMk/>
          <pc:sldMk cId="1186607944" sldId="323"/>
        </pc:sldMkLst>
        <pc:spChg chg="mod">
          <ac:chgData name="Amy Agarwal" userId="5e5efb22-f956-43f6-af2a-d8069f8c9622" providerId="ADAL" clId="{D4FC5893-C148-904C-9A29-3338DFAB30A3}" dt="2024-04-26T15:00:22.010" v="48" actId="20577"/>
          <ac:spMkLst>
            <pc:docMk/>
            <pc:sldMk cId="1186607944" sldId="32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4:04.832" v="81" actId="948"/>
        <pc:sldMkLst>
          <pc:docMk/>
          <pc:sldMk cId="159561215" sldId="324"/>
        </pc:sldMkLst>
        <pc:spChg chg="mod">
          <ac:chgData name="Amy Agarwal" userId="5e5efb22-f956-43f6-af2a-d8069f8c9622" providerId="ADAL" clId="{D4FC5893-C148-904C-9A29-3338DFAB30A3}" dt="2024-04-26T15:04:04.832" v="81" actId="948"/>
          <ac:spMkLst>
            <pc:docMk/>
            <pc:sldMk cId="159561215" sldId="32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11:09.978" v="117" actId="948"/>
        <pc:sldMkLst>
          <pc:docMk/>
          <pc:sldMk cId="3736606456" sldId="325"/>
        </pc:sldMkLst>
        <pc:spChg chg="mod">
          <ac:chgData name="Amy Agarwal" userId="5e5efb22-f956-43f6-af2a-d8069f8c9622" providerId="ADAL" clId="{D4FC5893-C148-904C-9A29-3338DFAB30A3}" dt="2024-04-26T15:11:09.978" v="117" actId="948"/>
          <ac:spMkLst>
            <pc:docMk/>
            <pc:sldMk cId="3736606456" sldId="32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0:39.357" v="13" actId="20577"/>
        <pc:sldMkLst>
          <pc:docMk/>
          <pc:sldMk cId="2783547099" sldId="330"/>
        </pc:sldMkLst>
        <pc:spChg chg="mod">
          <ac:chgData name="Amy Agarwal" userId="5e5efb22-f956-43f6-af2a-d8069f8c9622" providerId="ADAL" clId="{D4FC5893-C148-904C-9A29-3338DFAB30A3}" dt="2024-04-26T14:50:39.357" v="13" actId="20577"/>
          <ac:spMkLst>
            <pc:docMk/>
            <pc:sldMk cId="2783547099" sldId="33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4:36.657" v="26" actId="113"/>
        <pc:sldMkLst>
          <pc:docMk/>
          <pc:sldMk cId="1446456916" sldId="332"/>
        </pc:sldMkLst>
        <pc:spChg chg="mod">
          <ac:chgData name="Amy Agarwal" userId="5e5efb22-f956-43f6-af2a-d8069f8c9622" providerId="ADAL" clId="{D4FC5893-C148-904C-9A29-3338DFAB30A3}" dt="2024-04-26T14:54:36.657" v="26" actId="113"/>
          <ac:spMkLst>
            <pc:docMk/>
            <pc:sldMk cId="1446456916" sldId="33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2:35.111" v="20" actId="948"/>
        <pc:sldMkLst>
          <pc:docMk/>
          <pc:sldMk cId="3131883707" sldId="333"/>
        </pc:sldMkLst>
        <pc:spChg chg="mod">
          <ac:chgData name="Amy Agarwal" userId="5e5efb22-f956-43f6-af2a-d8069f8c9622" providerId="ADAL" clId="{D4FC5893-C148-904C-9A29-3338DFAB30A3}" dt="2024-04-26T14:52:35.111" v="20" actId="948"/>
          <ac:spMkLst>
            <pc:docMk/>
            <pc:sldMk cId="3131883707" sldId="333"/>
            <ac:spMk id="4" creationId="{BD1DF176-FEF5-901D-6275-5CBEE60391D4}"/>
          </ac:spMkLst>
        </pc:spChg>
      </pc:sldChg>
      <pc:sldChg chg="modSp mod">
        <pc:chgData name="Amy Agarwal" userId="5e5efb22-f956-43f6-af2a-d8069f8c9622" providerId="ADAL" clId="{D4FC5893-C148-904C-9A29-3338DFAB30A3}" dt="2024-04-26T14:55:15.812" v="27" actId="113"/>
        <pc:sldMkLst>
          <pc:docMk/>
          <pc:sldMk cId="4166134800" sldId="335"/>
        </pc:sldMkLst>
        <pc:spChg chg="mod">
          <ac:chgData name="Amy Agarwal" userId="5e5efb22-f956-43f6-af2a-d8069f8c9622" providerId="ADAL" clId="{D4FC5893-C148-904C-9A29-3338DFAB30A3}" dt="2024-04-26T14:55:15.812" v="27" actId="113"/>
          <ac:spMkLst>
            <pc:docMk/>
            <pc:sldMk cId="4166134800" sldId="33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4:57:46.187" v="39" actId="14100"/>
        <pc:sldMkLst>
          <pc:docMk/>
          <pc:sldMk cId="2139684198" sldId="336"/>
        </pc:sldMkLst>
        <pc:spChg chg="mod">
          <ac:chgData name="Amy Agarwal" userId="5e5efb22-f956-43f6-af2a-d8069f8c9622" providerId="ADAL" clId="{D4FC5893-C148-904C-9A29-3338DFAB30A3}" dt="2024-04-26T14:57:46.187" v="39" actId="14100"/>
          <ac:spMkLst>
            <pc:docMk/>
            <pc:sldMk cId="2139684198" sldId="33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1:49.260" v="73" actId="20577"/>
        <pc:sldMkLst>
          <pc:docMk/>
          <pc:sldMk cId="3364249913" sldId="337"/>
        </pc:sldMkLst>
        <pc:spChg chg="mod">
          <ac:chgData name="Amy Agarwal" userId="5e5efb22-f956-43f6-af2a-d8069f8c9622" providerId="ADAL" clId="{D4FC5893-C148-904C-9A29-3338DFAB30A3}" dt="2024-04-26T15:01:49.260" v="73" actId="20577"/>
          <ac:spMkLst>
            <pc:docMk/>
            <pc:sldMk cId="3364249913" sldId="337"/>
            <ac:spMk id="3" creationId="{64B01551-E20A-5B11-B3E0-63E389ACCB61}"/>
          </ac:spMkLst>
        </pc:spChg>
        <pc:spChg chg="mod">
          <ac:chgData name="Amy Agarwal" userId="5e5efb22-f956-43f6-af2a-d8069f8c9622" providerId="ADAL" clId="{D4FC5893-C148-904C-9A29-3338DFAB30A3}" dt="2024-04-26T15:01:25.403" v="65" actId="20577"/>
          <ac:spMkLst>
            <pc:docMk/>
            <pc:sldMk cId="3364249913" sldId="33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2:13.663" v="76" actId="948"/>
        <pc:sldMkLst>
          <pc:docMk/>
          <pc:sldMk cId="3998718910" sldId="339"/>
        </pc:sldMkLst>
        <pc:spChg chg="mod">
          <ac:chgData name="Amy Agarwal" userId="5e5efb22-f956-43f6-af2a-d8069f8c9622" providerId="ADAL" clId="{D4FC5893-C148-904C-9A29-3338DFAB30A3}" dt="2024-04-26T15:02:13.663" v="76" actId="948"/>
          <ac:spMkLst>
            <pc:docMk/>
            <pc:sldMk cId="3998718910" sldId="339"/>
            <ac:spMk id="3" creationId="{64B01551-E20A-5B11-B3E0-63E389ACCB61}"/>
          </ac:spMkLst>
        </pc:spChg>
        <pc:spChg chg="mod">
          <ac:chgData name="Amy Agarwal" userId="5e5efb22-f956-43f6-af2a-d8069f8c9622" providerId="ADAL" clId="{D4FC5893-C148-904C-9A29-3338DFAB30A3}" dt="2024-04-26T15:01:59.352" v="74" actId="948"/>
          <ac:spMkLst>
            <pc:docMk/>
            <pc:sldMk cId="3998718910" sldId="33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3:55.787" v="80" actId="33524"/>
        <pc:sldMkLst>
          <pc:docMk/>
          <pc:sldMk cId="3861892253" sldId="340"/>
        </pc:sldMkLst>
        <pc:spChg chg="mod">
          <ac:chgData name="Amy Agarwal" userId="5e5efb22-f956-43f6-af2a-d8069f8c9622" providerId="ADAL" clId="{D4FC5893-C148-904C-9A29-3338DFAB30A3}" dt="2024-04-26T15:03:55.787" v="80" actId="33524"/>
          <ac:spMkLst>
            <pc:docMk/>
            <pc:sldMk cId="3861892253" sldId="340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4:39.029" v="84" actId="948"/>
        <pc:sldMkLst>
          <pc:docMk/>
          <pc:sldMk cId="3164230455" sldId="341"/>
        </pc:sldMkLst>
        <pc:spChg chg="mod">
          <ac:chgData name="Amy Agarwal" userId="5e5efb22-f956-43f6-af2a-d8069f8c9622" providerId="ADAL" clId="{D4FC5893-C148-904C-9A29-3338DFAB30A3}" dt="2024-04-26T15:04:39.029" v="84" actId="948"/>
          <ac:spMkLst>
            <pc:docMk/>
            <pc:sldMk cId="3164230455" sldId="341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5:36.629" v="99" actId="20577"/>
        <pc:sldMkLst>
          <pc:docMk/>
          <pc:sldMk cId="3307006855" sldId="342"/>
        </pc:sldMkLst>
        <pc:spChg chg="mod">
          <ac:chgData name="Amy Agarwal" userId="5e5efb22-f956-43f6-af2a-d8069f8c9622" providerId="ADAL" clId="{D4FC5893-C148-904C-9A29-3338DFAB30A3}" dt="2024-04-26T15:05:36.629" v="99" actId="20577"/>
          <ac:spMkLst>
            <pc:docMk/>
            <pc:sldMk cId="3307006855" sldId="34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6:20.677" v="102" actId="1076"/>
        <pc:sldMkLst>
          <pc:docMk/>
          <pc:sldMk cId="3207320078" sldId="343"/>
        </pc:sldMkLst>
        <pc:spChg chg="mod">
          <ac:chgData name="Amy Agarwal" userId="5e5efb22-f956-43f6-af2a-d8069f8c9622" providerId="ADAL" clId="{D4FC5893-C148-904C-9A29-3338DFAB30A3}" dt="2024-04-26T15:06:20.677" v="102" actId="1076"/>
          <ac:spMkLst>
            <pc:docMk/>
            <pc:sldMk cId="3207320078" sldId="343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08:26.453" v="106" actId="14100"/>
        <pc:sldMkLst>
          <pc:docMk/>
          <pc:sldMk cId="598685214" sldId="346"/>
        </pc:sldMkLst>
        <pc:spChg chg="mod">
          <ac:chgData name="Amy Agarwal" userId="5e5efb22-f956-43f6-af2a-d8069f8c9622" providerId="ADAL" clId="{D4FC5893-C148-904C-9A29-3338DFAB30A3}" dt="2024-04-26T15:08:26.453" v="106" actId="14100"/>
          <ac:spMkLst>
            <pc:docMk/>
            <pc:sldMk cId="598685214" sldId="34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10:57.936" v="116" actId="20577"/>
        <pc:sldMkLst>
          <pc:docMk/>
          <pc:sldMk cId="3035836473" sldId="347"/>
        </pc:sldMkLst>
        <pc:spChg chg="mod">
          <ac:chgData name="Amy Agarwal" userId="5e5efb22-f956-43f6-af2a-d8069f8c9622" providerId="ADAL" clId="{D4FC5893-C148-904C-9A29-3338DFAB30A3}" dt="2024-04-26T15:10:57.936" v="116" actId="20577"/>
          <ac:spMkLst>
            <pc:docMk/>
            <pc:sldMk cId="3035836473" sldId="34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D4FC5893-C148-904C-9A29-3338DFAB30A3}" dt="2024-04-26T15:12:57.540" v="128" actId="20577"/>
        <pc:sldMkLst>
          <pc:docMk/>
          <pc:sldMk cId="2557604917" sldId="349"/>
        </pc:sldMkLst>
        <pc:spChg chg="mod">
          <ac:chgData name="Amy Agarwal" userId="5e5efb22-f956-43f6-af2a-d8069f8c9622" providerId="ADAL" clId="{D4FC5893-C148-904C-9A29-3338DFAB30A3}" dt="2024-04-26T15:12:57.540" v="128" actId="20577"/>
          <ac:spMkLst>
            <pc:docMk/>
            <pc:sldMk cId="2557604917" sldId="349"/>
            <ac:spMk id="5" creationId="{00000000-0000-0000-0000-000000000000}"/>
          </ac:spMkLst>
        </pc:spChg>
      </pc:sldChg>
    </pc:docChg>
  </pc:docChgLst>
  <pc:docChgLst>
    <pc:chgData name="Amy Agarwal" userId="5e5efb22-f956-43f6-af2a-d8069f8c9622" providerId="ADAL" clId="{C8F85997-94F3-874F-9844-6FFE96E46934}"/>
    <pc:docChg chg="undo custSel modSld">
      <pc:chgData name="Amy Agarwal" userId="5e5efb22-f956-43f6-af2a-d8069f8c9622" providerId="ADAL" clId="{C8F85997-94F3-874F-9844-6FFE96E46934}" dt="2024-04-01T20:35:08.003" v="529" actId="6549"/>
      <pc:docMkLst>
        <pc:docMk/>
      </pc:docMkLst>
      <pc:sldChg chg="modSp mod">
        <pc:chgData name="Amy Agarwal" userId="5e5efb22-f956-43f6-af2a-d8069f8c9622" providerId="ADAL" clId="{C8F85997-94F3-874F-9844-6FFE96E46934}" dt="2024-04-01T19:59:55.840" v="50" actId="20577"/>
        <pc:sldMkLst>
          <pc:docMk/>
          <pc:sldMk cId="3140156242" sldId="314"/>
        </pc:sldMkLst>
        <pc:spChg chg="mod">
          <ac:chgData name="Amy Agarwal" userId="5e5efb22-f956-43f6-af2a-d8069f8c9622" providerId="ADAL" clId="{C8F85997-94F3-874F-9844-6FFE96E46934}" dt="2024-04-01T19:59:55.840" v="50" actId="20577"/>
          <ac:spMkLst>
            <pc:docMk/>
            <pc:sldMk cId="3140156242" sldId="31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19:57:38.446" v="12" actId="6549"/>
        <pc:sldMkLst>
          <pc:docMk/>
          <pc:sldMk cId="53894313" sldId="315"/>
        </pc:sldMkLst>
        <pc:spChg chg="mod">
          <ac:chgData name="Amy Agarwal" userId="5e5efb22-f956-43f6-af2a-d8069f8c9622" providerId="ADAL" clId="{C8F85997-94F3-874F-9844-6FFE96E46934}" dt="2024-04-01T19:57:38.446" v="12" actId="6549"/>
          <ac:spMkLst>
            <pc:docMk/>
            <pc:sldMk cId="53894313" sldId="315"/>
            <ac:spMk id="4" creationId="{2C66032E-EE45-6224-8316-FCD745A0480C}"/>
          </ac:spMkLst>
        </pc:spChg>
      </pc:sldChg>
      <pc:sldChg chg="modSp mod">
        <pc:chgData name="Amy Agarwal" userId="5e5efb22-f956-43f6-af2a-d8069f8c9622" providerId="ADAL" clId="{C8F85997-94F3-874F-9844-6FFE96E46934}" dt="2024-04-01T20:00:12.090" v="51" actId="1076"/>
        <pc:sldMkLst>
          <pc:docMk/>
          <pc:sldMk cId="3611735358" sldId="316"/>
        </pc:sldMkLst>
        <pc:spChg chg="mod">
          <ac:chgData name="Amy Agarwal" userId="5e5efb22-f956-43f6-af2a-d8069f8c9622" providerId="ADAL" clId="{C8F85997-94F3-874F-9844-6FFE96E46934}" dt="2024-04-01T20:00:12.090" v="51" actId="1076"/>
          <ac:spMkLst>
            <pc:docMk/>
            <pc:sldMk cId="3611735358" sldId="31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04:33.458" v="143" actId="20577"/>
        <pc:sldMkLst>
          <pc:docMk/>
          <pc:sldMk cId="4189891799" sldId="317"/>
        </pc:sldMkLst>
        <pc:spChg chg="mod">
          <ac:chgData name="Amy Agarwal" userId="5e5efb22-f956-43f6-af2a-d8069f8c9622" providerId="ADAL" clId="{C8F85997-94F3-874F-9844-6FFE96E46934}" dt="2024-04-01T20:04:33.458" v="143" actId="20577"/>
          <ac:spMkLst>
            <pc:docMk/>
            <pc:sldMk cId="4189891799" sldId="317"/>
            <ac:spMk id="5" creationId="{00000000-0000-0000-0000-000000000000}"/>
          </ac:spMkLst>
        </pc:spChg>
      </pc:sldChg>
      <pc:sldChg chg="modSp mod delCm modCm">
        <pc:chgData name="Amy Agarwal" userId="5e5efb22-f956-43f6-af2a-d8069f8c9622" providerId="ADAL" clId="{C8F85997-94F3-874F-9844-6FFE96E46934}" dt="2024-04-01T20:10:12.738" v="184" actId="20577"/>
        <pc:sldMkLst>
          <pc:docMk/>
          <pc:sldMk cId="583026546" sldId="320"/>
        </pc:sldMkLst>
        <pc:spChg chg="mod">
          <ac:chgData name="Amy Agarwal" userId="5e5efb22-f956-43f6-af2a-d8069f8c9622" providerId="ADAL" clId="{C8F85997-94F3-874F-9844-6FFE96E46934}" dt="2024-04-01T20:09:13.317" v="162"/>
          <ac:spMkLst>
            <pc:docMk/>
            <pc:sldMk cId="583026546" sldId="320"/>
            <ac:spMk id="3" creationId="{D96FC8B7-2F50-8757-65A3-EA7260C15BB0}"/>
          </ac:spMkLst>
        </pc:spChg>
        <pc:spChg chg="mod">
          <ac:chgData name="Amy Agarwal" userId="5e5efb22-f956-43f6-af2a-d8069f8c9622" providerId="ADAL" clId="{C8F85997-94F3-874F-9844-6FFE96E46934}" dt="2024-04-01T20:10:12.738" v="184" actId="20577"/>
          <ac:spMkLst>
            <pc:docMk/>
            <pc:sldMk cId="583026546" sldId="320"/>
            <ac:spMk id="4" creationId="{39F0930A-8669-2FD2-BF70-BB7A7E431705}"/>
          </ac:spMkLst>
        </pc:spChg>
        <pc:spChg chg="mod">
          <ac:chgData name="Amy Agarwal" userId="5e5efb22-f956-43f6-af2a-d8069f8c9622" providerId="ADAL" clId="{C8F85997-94F3-874F-9844-6FFE96E46934}" dt="2024-04-01T20:08:11.777" v="157" actId="14100"/>
          <ac:spMkLst>
            <pc:docMk/>
            <pc:sldMk cId="583026546" sldId="32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C8F85997-94F3-874F-9844-6FFE96E46934}" dt="2024-04-01T20:10:00.771" v="164"/>
              <pc2:cmMkLst xmlns:pc2="http://schemas.microsoft.com/office/powerpoint/2019/9/main/command">
                <pc:docMk/>
                <pc:sldMk cId="583026546" sldId="320"/>
                <pc2:cmMk id="{46508F82-0C61-4CC3-A4E3-A1932A0429AA}"/>
              </pc2:cmMkLst>
            </pc226:cmChg>
            <pc226:cmChg xmlns:pc226="http://schemas.microsoft.com/office/powerpoint/2022/06/main/command" chg="del">
              <pc226:chgData name="Amy Agarwal" userId="5e5efb22-f956-43f6-af2a-d8069f8c9622" providerId="ADAL" clId="{C8F85997-94F3-874F-9844-6FFE96E46934}" dt="2024-04-01T20:07:33.361" v="153"/>
              <pc2:cmMkLst xmlns:pc2="http://schemas.microsoft.com/office/powerpoint/2019/9/main/command">
                <pc:docMk/>
                <pc:sldMk cId="583026546" sldId="320"/>
                <pc2:cmMk id="{955ED7E1-1981-45AC-823D-FFBBF94C199B}"/>
              </pc2:cmMkLst>
            </pc226:cmChg>
          </p:ext>
        </pc:extLst>
      </pc:sldChg>
      <pc:sldChg chg="modSp mod">
        <pc:chgData name="Amy Agarwal" userId="5e5efb22-f956-43f6-af2a-d8069f8c9622" providerId="ADAL" clId="{C8F85997-94F3-874F-9844-6FFE96E46934}" dt="2024-04-01T20:11:14.029" v="190" actId="20577"/>
        <pc:sldMkLst>
          <pc:docMk/>
          <pc:sldMk cId="931245466" sldId="321"/>
        </pc:sldMkLst>
        <pc:spChg chg="mod">
          <ac:chgData name="Amy Agarwal" userId="5e5efb22-f956-43f6-af2a-d8069f8c9622" providerId="ADAL" clId="{C8F85997-94F3-874F-9844-6FFE96E46934}" dt="2024-04-01T20:11:14.029" v="190" actId="20577"/>
          <ac:spMkLst>
            <pc:docMk/>
            <pc:sldMk cId="931245466" sldId="321"/>
            <ac:spMk id="5" creationId="{00000000-0000-0000-0000-000000000000}"/>
          </ac:spMkLst>
        </pc:spChg>
      </pc:sldChg>
      <pc:sldChg chg="modSp mod modCm">
        <pc:chgData name="Amy Agarwal" userId="5e5efb22-f956-43f6-af2a-d8069f8c9622" providerId="ADAL" clId="{C8F85997-94F3-874F-9844-6FFE96E46934}" dt="2024-04-01T20:11:34.228" v="192" actId="6549"/>
        <pc:sldMkLst>
          <pc:docMk/>
          <pc:sldMk cId="3231955145" sldId="322"/>
        </pc:sldMkLst>
        <pc:spChg chg="mod">
          <ac:chgData name="Amy Agarwal" userId="5e5efb22-f956-43f6-af2a-d8069f8c9622" providerId="ADAL" clId="{C8F85997-94F3-874F-9844-6FFE96E46934}" dt="2024-04-01T20:11:34.228" v="192" actId="6549"/>
          <ac:spMkLst>
            <pc:docMk/>
            <pc:sldMk cId="3231955145" sldId="322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my Agarwal" userId="5e5efb22-f956-43f6-af2a-d8069f8c9622" providerId="ADAL" clId="{C8F85997-94F3-874F-9844-6FFE96E46934}" dt="2024-04-01T20:11:34.228" v="192" actId="6549"/>
              <pc2:cmMkLst xmlns:pc2="http://schemas.microsoft.com/office/powerpoint/2019/9/main/command">
                <pc:docMk/>
                <pc:sldMk cId="3231955145" sldId="322"/>
                <pc2:cmMk id="{6F17C371-A4B9-47C5-A022-2FB458DC4A91}"/>
              </pc2:cmMkLst>
            </pc226:cmChg>
          </p:ext>
        </pc:extLst>
      </pc:sldChg>
      <pc:sldChg chg="modSp mod">
        <pc:chgData name="Amy Agarwal" userId="5e5efb22-f956-43f6-af2a-d8069f8c9622" providerId="ADAL" clId="{C8F85997-94F3-874F-9844-6FFE96E46934}" dt="2024-04-01T20:29:56.682" v="403" actId="1076"/>
        <pc:sldMkLst>
          <pc:docMk/>
          <pc:sldMk cId="159561215" sldId="324"/>
        </pc:sldMkLst>
        <pc:spChg chg="mod">
          <ac:chgData name="Amy Agarwal" userId="5e5efb22-f956-43f6-af2a-d8069f8c9622" providerId="ADAL" clId="{C8F85997-94F3-874F-9844-6FFE96E46934}" dt="2024-04-01T20:29:56.682" v="403" actId="1076"/>
          <ac:spMkLst>
            <pc:docMk/>
            <pc:sldMk cId="159561215" sldId="324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32:00.430" v="413" actId="14100"/>
        <pc:sldMkLst>
          <pc:docMk/>
          <pc:sldMk cId="3736606456" sldId="325"/>
        </pc:sldMkLst>
        <pc:spChg chg="mod">
          <ac:chgData name="Amy Agarwal" userId="5e5efb22-f956-43f6-af2a-d8069f8c9622" providerId="ADAL" clId="{C8F85997-94F3-874F-9844-6FFE96E46934}" dt="2024-04-01T20:32:00.430" v="413" actId="14100"/>
          <ac:spMkLst>
            <pc:docMk/>
            <pc:sldMk cId="3736606456" sldId="32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34:37.030" v="502" actId="1076"/>
        <pc:sldMkLst>
          <pc:docMk/>
          <pc:sldMk cId="1156048069" sldId="327"/>
        </pc:sldMkLst>
        <pc:spChg chg="mod">
          <ac:chgData name="Amy Agarwal" userId="5e5efb22-f956-43f6-af2a-d8069f8c9622" providerId="ADAL" clId="{C8F85997-94F3-874F-9844-6FFE96E46934}" dt="2024-04-01T20:34:34.210" v="501" actId="1076"/>
          <ac:spMkLst>
            <pc:docMk/>
            <pc:sldMk cId="1156048069" sldId="327"/>
            <ac:spMk id="3" creationId="{7EF605AC-7FF9-3BC3-1693-B330E19B0EFA}"/>
          </ac:spMkLst>
        </pc:spChg>
        <pc:spChg chg="mod">
          <ac:chgData name="Amy Agarwal" userId="5e5efb22-f956-43f6-af2a-d8069f8c9622" providerId="ADAL" clId="{C8F85997-94F3-874F-9844-6FFE96E46934}" dt="2024-04-01T20:34:37.030" v="502" actId="1076"/>
          <ac:spMkLst>
            <pc:docMk/>
            <pc:sldMk cId="1156048069" sldId="327"/>
            <ac:spMk id="4" creationId="{91CAE119-DCDC-631E-43AE-DAADC5D87439}"/>
          </ac:spMkLst>
        </pc:spChg>
        <pc:spChg chg="mod">
          <ac:chgData name="Amy Agarwal" userId="5e5efb22-f956-43f6-af2a-d8069f8c9622" providerId="ADAL" clId="{C8F85997-94F3-874F-9844-6FFE96E46934}" dt="2024-04-01T20:34:21.998" v="500" actId="1076"/>
          <ac:spMkLst>
            <pc:docMk/>
            <pc:sldMk cId="1156048069" sldId="32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00:25.703" v="53" actId="113"/>
        <pc:sldMkLst>
          <pc:docMk/>
          <pc:sldMk cId="4000584011" sldId="329"/>
        </pc:sldMkLst>
        <pc:spChg chg="mod">
          <ac:chgData name="Amy Agarwal" userId="5e5efb22-f956-43f6-af2a-d8069f8c9622" providerId="ADAL" clId="{C8F85997-94F3-874F-9844-6FFE96E46934}" dt="2024-04-01T20:00:25.703" v="53" actId="113"/>
          <ac:spMkLst>
            <pc:docMk/>
            <pc:sldMk cId="4000584011" sldId="329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C8F85997-94F3-874F-9844-6FFE96E46934}" dt="2024-04-01T20:01:03.008" v="56" actId="6549"/>
        <pc:sldMkLst>
          <pc:docMk/>
          <pc:sldMk cId="2783547099" sldId="330"/>
        </pc:sldMkLst>
        <pc:spChg chg="mod">
          <ac:chgData name="Amy Agarwal" userId="5e5efb22-f956-43f6-af2a-d8069f8c9622" providerId="ADAL" clId="{C8F85997-94F3-874F-9844-6FFE96E46934}" dt="2024-04-01T20:01:03.008" v="56" actId="6549"/>
          <ac:spMkLst>
            <pc:docMk/>
            <pc:sldMk cId="2783547099" sldId="330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8F85997-94F3-874F-9844-6FFE96E46934}" dt="2024-04-01T19:58:33.361" v="33"/>
              <pc2:cmMkLst xmlns:pc2="http://schemas.microsoft.com/office/powerpoint/2019/9/main/command">
                <pc:docMk/>
                <pc:sldMk cId="2783547099" sldId="330"/>
                <pc2:cmMk id="{6D5418A6-5355-4F00-AAB2-E0D925E51DC2}"/>
              </pc2:cmMkLst>
            </pc226:cmChg>
          </p:ext>
        </pc:extLst>
      </pc:sldChg>
      <pc:sldChg chg="modSp mod delCm">
        <pc:chgData name="Amy Agarwal" userId="5e5efb22-f956-43f6-af2a-d8069f8c9622" providerId="ADAL" clId="{C8F85997-94F3-874F-9844-6FFE96E46934}" dt="2024-04-01T20:04:04.048" v="119"/>
        <pc:sldMkLst>
          <pc:docMk/>
          <pc:sldMk cId="3408519966" sldId="331"/>
        </pc:sldMkLst>
        <pc:spChg chg="mod">
          <ac:chgData name="Amy Agarwal" userId="5e5efb22-f956-43f6-af2a-d8069f8c9622" providerId="ADAL" clId="{C8F85997-94F3-874F-9844-6FFE96E46934}" dt="2024-04-01T20:03:58.948" v="118" actId="1076"/>
          <ac:spMkLst>
            <pc:docMk/>
            <pc:sldMk cId="3408519966" sldId="331"/>
            <ac:spMk id="3" creationId="{9282051F-411D-A1A2-B0A4-9A121D28896C}"/>
          </ac:spMkLst>
        </pc:spChg>
        <pc:spChg chg="mod">
          <ac:chgData name="Amy Agarwal" userId="5e5efb22-f956-43f6-af2a-d8069f8c9622" providerId="ADAL" clId="{C8F85997-94F3-874F-9844-6FFE96E46934}" dt="2024-04-01T20:03:58.948" v="118" actId="1076"/>
          <ac:spMkLst>
            <pc:docMk/>
            <pc:sldMk cId="3408519966" sldId="331"/>
            <ac:spMk id="4" creationId="{B612ACDD-E88C-3EEE-8087-C9D9EE9D728B}"/>
          </ac:spMkLst>
        </pc:spChg>
        <pc:spChg chg="mod">
          <ac:chgData name="Amy Agarwal" userId="5e5efb22-f956-43f6-af2a-d8069f8c9622" providerId="ADAL" clId="{C8F85997-94F3-874F-9844-6FFE96E46934}" dt="2024-04-01T20:01:47.637" v="71" actId="14100"/>
          <ac:spMkLst>
            <pc:docMk/>
            <pc:sldMk cId="3408519966" sldId="331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8F85997-94F3-874F-9844-6FFE96E46934}" dt="2024-04-01T20:04:04.048" v="119"/>
              <pc2:cmMkLst xmlns:pc2="http://schemas.microsoft.com/office/powerpoint/2019/9/main/command">
                <pc:docMk/>
                <pc:sldMk cId="3408519966" sldId="331"/>
                <pc2:cmMk id="{C5AFC2CB-7775-4139-8C08-976A3D2773D3}"/>
              </pc2:cmMkLst>
            </pc226:cmChg>
          </p:ext>
        </pc:extLst>
      </pc:sldChg>
      <pc:sldChg chg="modSp mod">
        <pc:chgData name="Amy Agarwal" userId="5e5efb22-f956-43f6-af2a-d8069f8c9622" providerId="ADAL" clId="{C8F85997-94F3-874F-9844-6FFE96E46934}" dt="2024-04-01T20:05:05.410" v="144" actId="20577"/>
        <pc:sldMkLst>
          <pc:docMk/>
          <pc:sldMk cId="1446456916" sldId="332"/>
        </pc:sldMkLst>
        <pc:spChg chg="mod">
          <ac:chgData name="Amy Agarwal" userId="5e5efb22-f956-43f6-af2a-d8069f8c9622" providerId="ADAL" clId="{C8F85997-94F3-874F-9844-6FFE96E46934}" dt="2024-04-01T20:05:05.410" v="144" actId="20577"/>
          <ac:spMkLst>
            <pc:docMk/>
            <pc:sldMk cId="1446456916" sldId="332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06:02.017" v="151" actId="1076"/>
        <pc:sldMkLst>
          <pc:docMk/>
          <pc:sldMk cId="3131883707" sldId="333"/>
        </pc:sldMkLst>
        <pc:spChg chg="mod">
          <ac:chgData name="Amy Agarwal" userId="5e5efb22-f956-43f6-af2a-d8069f8c9622" providerId="ADAL" clId="{C8F85997-94F3-874F-9844-6FFE96E46934}" dt="2024-04-01T20:05:49.407" v="148" actId="1076"/>
          <ac:spMkLst>
            <pc:docMk/>
            <pc:sldMk cId="3131883707" sldId="333"/>
            <ac:spMk id="3" creationId="{9E564553-F217-E20A-1980-F59F570A0206}"/>
          </ac:spMkLst>
        </pc:spChg>
        <pc:spChg chg="mod">
          <ac:chgData name="Amy Agarwal" userId="5e5efb22-f956-43f6-af2a-d8069f8c9622" providerId="ADAL" clId="{C8F85997-94F3-874F-9844-6FFE96E46934}" dt="2024-04-01T20:05:45.071" v="147" actId="14100"/>
          <ac:spMkLst>
            <pc:docMk/>
            <pc:sldMk cId="3131883707" sldId="333"/>
            <ac:spMk id="4" creationId="{BD1DF176-FEF5-901D-6275-5CBEE60391D4}"/>
          </ac:spMkLst>
        </pc:spChg>
        <pc:spChg chg="mod">
          <ac:chgData name="Amy Agarwal" userId="5e5efb22-f956-43f6-af2a-d8069f8c9622" providerId="ADAL" clId="{C8F85997-94F3-874F-9844-6FFE96E46934}" dt="2024-04-01T20:06:02.017" v="151" actId="1076"/>
          <ac:spMkLst>
            <pc:docMk/>
            <pc:sldMk cId="3131883707" sldId="333"/>
            <ac:spMk id="6" creationId="{05DA7CAF-1DDC-FD83-D6AC-53A8CD9CE18E}"/>
          </ac:spMkLst>
        </pc:spChg>
      </pc:sldChg>
      <pc:sldChg chg="modSp mod">
        <pc:chgData name="Amy Agarwal" userId="5e5efb22-f956-43f6-af2a-d8069f8c9622" providerId="ADAL" clId="{C8F85997-94F3-874F-9844-6FFE96E46934}" dt="2024-04-01T20:06:18.650" v="152" actId="20577"/>
        <pc:sldMkLst>
          <pc:docMk/>
          <pc:sldMk cId="2648654909" sldId="334"/>
        </pc:sldMkLst>
        <pc:spChg chg="mod">
          <ac:chgData name="Amy Agarwal" userId="5e5efb22-f956-43f6-af2a-d8069f8c9622" providerId="ADAL" clId="{C8F85997-94F3-874F-9844-6FFE96E46934}" dt="2024-04-01T20:06:18.650" v="152" actId="20577"/>
          <ac:spMkLst>
            <pc:docMk/>
            <pc:sldMk cId="2648654909" sldId="334"/>
            <ac:spMk id="4" creationId="{BD1DF176-FEF5-901D-6275-5CBEE60391D4}"/>
          </ac:spMkLst>
        </pc:spChg>
      </pc:sldChg>
      <pc:sldChg chg="modSp mod">
        <pc:chgData name="Amy Agarwal" userId="5e5efb22-f956-43f6-af2a-d8069f8c9622" providerId="ADAL" clId="{C8F85997-94F3-874F-9844-6FFE96E46934}" dt="2024-04-01T20:10:21.595" v="185" actId="1076"/>
        <pc:sldMkLst>
          <pc:docMk/>
          <pc:sldMk cId="2139684198" sldId="336"/>
        </pc:sldMkLst>
        <pc:spChg chg="mod">
          <ac:chgData name="Amy Agarwal" userId="5e5efb22-f956-43f6-af2a-d8069f8c9622" providerId="ADAL" clId="{C8F85997-94F3-874F-9844-6FFE96E46934}" dt="2024-04-01T20:10:21.595" v="185" actId="1076"/>
          <ac:spMkLst>
            <pc:docMk/>
            <pc:sldMk cId="2139684198" sldId="33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13:58.250" v="223" actId="20577"/>
        <pc:sldMkLst>
          <pc:docMk/>
          <pc:sldMk cId="3364249913" sldId="337"/>
        </pc:sldMkLst>
        <pc:spChg chg="mod">
          <ac:chgData name="Amy Agarwal" userId="5e5efb22-f956-43f6-af2a-d8069f8c9622" providerId="ADAL" clId="{C8F85997-94F3-874F-9844-6FFE96E46934}" dt="2024-04-01T20:13:58.250" v="223" actId="20577"/>
          <ac:spMkLst>
            <pc:docMk/>
            <pc:sldMk cId="3364249913" sldId="337"/>
            <ac:spMk id="3" creationId="{64B01551-E20A-5B11-B3E0-63E389ACCB61}"/>
          </ac:spMkLst>
        </pc:spChg>
      </pc:sldChg>
      <pc:sldChg chg="modSp mod">
        <pc:chgData name="Amy Agarwal" userId="5e5efb22-f956-43f6-af2a-d8069f8c9622" providerId="ADAL" clId="{C8F85997-94F3-874F-9844-6FFE96E46934}" dt="2024-04-01T20:13:29.403" v="201" actId="1076"/>
        <pc:sldMkLst>
          <pc:docMk/>
          <pc:sldMk cId="519831880" sldId="338"/>
        </pc:sldMkLst>
        <pc:spChg chg="mod">
          <ac:chgData name="Amy Agarwal" userId="5e5efb22-f956-43f6-af2a-d8069f8c9622" providerId="ADAL" clId="{C8F85997-94F3-874F-9844-6FFE96E46934}" dt="2024-04-01T20:13:29.403" v="201" actId="1076"/>
          <ac:spMkLst>
            <pc:docMk/>
            <pc:sldMk cId="519831880" sldId="338"/>
            <ac:spMk id="3" creationId="{64B01551-E20A-5B11-B3E0-63E389ACCB61}"/>
          </ac:spMkLst>
        </pc:spChg>
        <pc:spChg chg="mod">
          <ac:chgData name="Amy Agarwal" userId="5e5efb22-f956-43f6-af2a-d8069f8c9622" providerId="ADAL" clId="{C8F85997-94F3-874F-9844-6FFE96E46934}" dt="2024-04-01T20:13:17.586" v="197" actId="21"/>
          <ac:spMkLst>
            <pc:docMk/>
            <pc:sldMk cId="519831880" sldId="338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30:08.238" v="405" actId="1076"/>
        <pc:sldMkLst>
          <pc:docMk/>
          <pc:sldMk cId="3998718910" sldId="339"/>
        </pc:sldMkLst>
        <pc:spChg chg="mod">
          <ac:chgData name="Amy Agarwal" userId="5e5efb22-f956-43f6-af2a-d8069f8c9622" providerId="ADAL" clId="{C8F85997-94F3-874F-9844-6FFE96E46934}" dt="2024-04-01T20:14:10.117" v="225" actId="1076"/>
          <ac:spMkLst>
            <pc:docMk/>
            <pc:sldMk cId="3998718910" sldId="339"/>
            <ac:spMk id="3" creationId="{64B01551-E20A-5B11-B3E0-63E389ACCB61}"/>
          </ac:spMkLst>
        </pc:spChg>
        <pc:spChg chg="mod">
          <ac:chgData name="Amy Agarwal" userId="5e5efb22-f956-43f6-af2a-d8069f8c9622" providerId="ADAL" clId="{C8F85997-94F3-874F-9844-6FFE96E46934}" dt="2024-04-01T20:30:08.238" v="405" actId="1076"/>
          <ac:spMkLst>
            <pc:docMk/>
            <pc:sldMk cId="3998718910" sldId="339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30:02.186" v="404" actId="1076"/>
        <pc:sldMkLst>
          <pc:docMk/>
          <pc:sldMk cId="3861892253" sldId="340"/>
        </pc:sldMkLst>
        <pc:spChg chg="mod">
          <ac:chgData name="Amy Agarwal" userId="5e5efb22-f956-43f6-af2a-d8069f8c9622" providerId="ADAL" clId="{C8F85997-94F3-874F-9844-6FFE96E46934}" dt="2024-04-01T20:30:02.186" v="404" actId="1076"/>
          <ac:spMkLst>
            <pc:docMk/>
            <pc:sldMk cId="3861892253" sldId="340"/>
            <ac:spMk id="5" creationId="{00000000-0000-0000-0000-000000000000}"/>
          </ac:spMkLst>
        </pc:spChg>
      </pc:sldChg>
      <pc:sldChg chg="modSp mod delCm">
        <pc:chgData name="Amy Agarwal" userId="5e5efb22-f956-43f6-af2a-d8069f8c9622" providerId="ADAL" clId="{C8F85997-94F3-874F-9844-6FFE96E46934}" dt="2024-04-01T20:29:50.298" v="402" actId="14100"/>
        <pc:sldMkLst>
          <pc:docMk/>
          <pc:sldMk cId="3164230455" sldId="341"/>
        </pc:sldMkLst>
        <pc:spChg chg="mod">
          <ac:chgData name="Amy Agarwal" userId="5e5efb22-f956-43f6-af2a-d8069f8c9622" providerId="ADAL" clId="{C8F85997-94F3-874F-9844-6FFE96E46934}" dt="2024-04-01T20:29:50.298" v="402" actId="14100"/>
          <ac:spMkLst>
            <pc:docMk/>
            <pc:sldMk cId="3164230455" sldId="341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5e5efb22-f956-43f6-af2a-d8069f8c9622" providerId="ADAL" clId="{C8F85997-94F3-874F-9844-6FFE96E46934}" dt="2024-04-01T20:15:32.165" v="241"/>
              <pc2:cmMkLst xmlns:pc2="http://schemas.microsoft.com/office/powerpoint/2019/9/main/command">
                <pc:docMk/>
                <pc:sldMk cId="3164230455" sldId="341"/>
                <pc2:cmMk id="{749C792A-3A1A-4944-ADC8-A16BBCB9EEEF}"/>
              </pc2:cmMkLst>
            </pc226:cmChg>
          </p:ext>
        </pc:extLst>
      </pc:sldChg>
      <pc:sldChg chg="modSp mod">
        <pc:chgData name="Amy Agarwal" userId="5e5efb22-f956-43f6-af2a-d8069f8c9622" providerId="ADAL" clId="{C8F85997-94F3-874F-9844-6FFE96E46934}" dt="2024-04-01T20:29:43.521" v="400" actId="1076"/>
        <pc:sldMkLst>
          <pc:docMk/>
          <pc:sldMk cId="3307006855" sldId="342"/>
        </pc:sldMkLst>
        <pc:spChg chg="mod">
          <ac:chgData name="Amy Agarwal" userId="5e5efb22-f956-43f6-af2a-d8069f8c9622" providerId="ADAL" clId="{C8F85997-94F3-874F-9844-6FFE96E46934}" dt="2024-04-01T20:29:43.521" v="400" actId="1076"/>
          <ac:spMkLst>
            <pc:docMk/>
            <pc:sldMk cId="3307006855" sldId="342"/>
            <ac:spMk id="5" creationId="{00000000-0000-0000-0000-000000000000}"/>
          </ac:spMkLst>
        </pc:spChg>
      </pc:sldChg>
      <pc:sldChg chg="modSp mod delCm modCm">
        <pc:chgData name="Amy Agarwal" userId="5e5efb22-f956-43f6-af2a-d8069f8c9622" providerId="ADAL" clId="{C8F85997-94F3-874F-9844-6FFE96E46934}" dt="2024-04-01T20:29:35.172" v="399" actId="948"/>
        <pc:sldMkLst>
          <pc:docMk/>
          <pc:sldMk cId="3207320078" sldId="343"/>
        </pc:sldMkLst>
        <pc:spChg chg="mod">
          <ac:chgData name="Amy Agarwal" userId="5e5efb22-f956-43f6-af2a-d8069f8c9622" providerId="ADAL" clId="{C8F85997-94F3-874F-9844-6FFE96E46934}" dt="2024-04-01T20:29:35.172" v="399" actId="948"/>
          <ac:spMkLst>
            <pc:docMk/>
            <pc:sldMk cId="3207320078" sldId="343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 mod">
              <pc226:chgData name="Amy Agarwal" userId="5e5efb22-f956-43f6-af2a-d8069f8c9622" providerId="ADAL" clId="{C8F85997-94F3-874F-9844-6FFE96E46934}" dt="2024-04-01T20:21:14.853" v="287"/>
              <pc2:cmMkLst xmlns:pc2="http://schemas.microsoft.com/office/powerpoint/2019/9/main/command">
                <pc:docMk/>
                <pc:sldMk cId="3207320078" sldId="343"/>
                <pc2:cmMk id="{D839F0B0-C8F1-4C52-A289-8D9807B14ED6}"/>
              </pc2:cmMkLst>
            </pc226:cmChg>
          </p:ext>
        </pc:extLst>
      </pc:sldChg>
      <pc:sldChg chg="addSp delSp modSp mod modCm">
        <pc:chgData name="Amy Agarwal" userId="5e5efb22-f956-43f6-af2a-d8069f8c9622" providerId="ADAL" clId="{C8F85997-94F3-874F-9844-6FFE96E46934}" dt="2024-04-01T20:29:13.762" v="397" actId="1076"/>
        <pc:sldMkLst>
          <pc:docMk/>
          <pc:sldMk cId="3549038892" sldId="344"/>
        </pc:sldMkLst>
        <pc:spChg chg="mod">
          <ac:chgData name="Amy Agarwal" userId="5e5efb22-f956-43f6-af2a-d8069f8c9622" providerId="ADAL" clId="{C8F85997-94F3-874F-9844-6FFE96E46934}" dt="2024-04-01T20:26:53.231" v="360" actId="1076"/>
          <ac:spMkLst>
            <pc:docMk/>
            <pc:sldMk cId="3549038892" sldId="344"/>
            <ac:spMk id="4" creationId="{70BD767C-140A-A2BC-6D62-17C0F8E731DD}"/>
          </ac:spMkLst>
        </pc:spChg>
        <pc:spChg chg="mod">
          <ac:chgData name="Amy Agarwal" userId="5e5efb22-f956-43f6-af2a-d8069f8c9622" providerId="ADAL" clId="{C8F85997-94F3-874F-9844-6FFE96E46934}" dt="2024-04-01T20:29:13.762" v="397" actId="1076"/>
          <ac:spMkLst>
            <pc:docMk/>
            <pc:sldMk cId="3549038892" sldId="344"/>
            <ac:spMk id="5" creationId="{00000000-0000-0000-0000-000000000000}"/>
          </ac:spMkLst>
        </pc:spChg>
        <pc:spChg chg="mod">
          <ac:chgData name="Amy Agarwal" userId="5e5efb22-f956-43f6-af2a-d8069f8c9622" providerId="ADAL" clId="{C8F85997-94F3-874F-9844-6FFE96E46934}" dt="2024-04-01T20:26:53.231" v="360" actId="1076"/>
          <ac:spMkLst>
            <pc:docMk/>
            <pc:sldMk cId="3549038892" sldId="344"/>
            <ac:spMk id="6" creationId="{A5C739D5-35B1-A1A3-42B4-28F7C6735295}"/>
          </ac:spMkLst>
        </pc:spChg>
        <pc:spChg chg="mod">
          <ac:chgData name="Amy Agarwal" userId="5e5efb22-f956-43f6-af2a-d8069f8c9622" providerId="ADAL" clId="{C8F85997-94F3-874F-9844-6FFE96E46934}" dt="2024-04-01T20:26:57.952" v="361" actId="14100"/>
          <ac:spMkLst>
            <pc:docMk/>
            <pc:sldMk cId="3549038892" sldId="344"/>
            <ac:spMk id="8" creationId="{88436DE0-9EA3-A194-5DDC-5230D2E201D4}"/>
          </ac:spMkLst>
        </pc:spChg>
        <pc:spChg chg="mod">
          <ac:chgData name="Amy Agarwal" userId="5e5efb22-f956-43f6-af2a-d8069f8c9622" providerId="ADAL" clId="{C8F85997-94F3-874F-9844-6FFE96E46934}" dt="2024-04-01T20:27:00.471" v="362" actId="14100"/>
          <ac:spMkLst>
            <pc:docMk/>
            <pc:sldMk cId="3549038892" sldId="344"/>
            <ac:spMk id="10" creationId="{A1C48DD9-46F9-B632-BC96-6CAF50654534}"/>
          </ac:spMkLst>
        </pc:spChg>
        <pc:spChg chg="add del mod">
          <ac:chgData name="Amy Agarwal" userId="5e5efb22-f956-43f6-af2a-d8069f8c9622" providerId="ADAL" clId="{C8F85997-94F3-874F-9844-6FFE96E46934}" dt="2024-04-01T20:24:13.814" v="320"/>
          <ac:spMkLst>
            <pc:docMk/>
            <pc:sldMk cId="3549038892" sldId="344"/>
            <ac:spMk id="11" creationId="{1F1360E6-73BE-7F03-8173-81E70F5CB15F}"/>
          </ac:spMkLst>
        </pc:spChg>
        <pc:picChg chg="add del mod">
          <ac:chgData name="Amy Agarwal" userId="5e5efb22-f956-43f6-af2a-d8069f8c9622" providerId="ADAL" clId="{C8F85997-94F3-874F-9844-6FFE96E46934}" dt="2024-04-01T20:24:01.793" v="317" actId="478"/>
          <ac:picMkLst>
            <pc:docMk/>
            <pc:sldMk cId="3549038892" sldId="344"/>
            <ac:picMk id="3" creationId="{F81E4FC5-26D6-53EC-E8FD-44A66B8BE96C}"/>
          </ac:picMkLst>
        </pc:picChg>
        <pc:picChg chg="del">
          <ac:chgData name="Amy Agarwal" userId="5e5efb22-f956-43f6-af2a-d8069f8c9622" providerId="ADAL" clId="{C8F85997-94F3-874F-9844-6FFE96E46934}" dt="2024-04-01T20:24:24.325" v="323" actId="478"/>
          <ac:picMkLst>
            <pc:docMk/>
            <pc:sldMk cId="3549038892" sldId="344"/>
            <ac:picMk id="7" creationId="{15A43F03-1334-640E-0BE0-B4D6A9F8AC84}"/>
          </ac:picMkLst>
        </pc:picChg>
        <pc:picChg chg="add mod">
          <ac:chgData name="Amy Agarwal" userId="5e5efb22-f956-43f6-af2a-d8069f8c9622" providerId="ADAL" clId="{C8F85997-94F3-874F-9844-6FFE96E46934}" dt="2024-04-01T20:26:48.811" v="359" actId="1035"/>
          <ac:picMkLst>
            <pc:docMk/>
            <pc:sldMk cId="3549038892" sldId="344"/>
            <ac:picMk id="9" creationId="{B4C0F12F-DB29-E89A-326C-61632A318591}"/>
          </ac:picMkLst>
        </pc:picChg>
        <pc:picChg chg="add mod">
          <ac:chgData name="Amy Agarwal" userId="5e5efb22-f956-43f6-af2a-d8069f8c9622" providerId="ADAL" clId="{C8F85997-94F3-874F-9844-6FFE96E46934}" dt="2024-04-01T20:26:48.811" v="359" actId="1035"/>
          <ac:picMkLst>
            <pc:docMk/>
            <pc:sldMk cId="3549038892" sldId="344"/>
            <ac:picMk id="12" creationId="{4BE6DDC0-821E-F027-D812-8E35A716714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Amy Agarwal" userId="5e5efb22-f956-43f6-af2a-d8069f8c9622" providerId="ADAL" clId="{C8F85997-94F3-874F-9844-6FFE96E46934}" dt="2024-04-01T20:27:35.750" v="363"/>
              <pc2:cmMkLst xmlns:pc2="http://schemas.microsoft.com/office/powerpoint/2019/9/main/command">
                <pc:docMk/>
                <pc:sldMk cId="3549038892" sldId="344"/>
                <pc2:cmMk id="{50E0FD50-6385-4C37-A2A1-2BEF751322F5}"/>
              </pc2:cmMkLst>
              <pc226:cmRplyChg chg="add mod">
                <pc226:chgData name="Amy Agarwal" userId="5e5efb22-f956-43f6-af2a-d8069f8c9622" providerId="ADAL" clId="{C8F85997-94F3-874F-9844-6FFE96E46934}" dt="2024-04-01T20:27:35.750" v="363"/>
                <pc2:cmRplyMkLst xmlns:pc2="http://schemas.microsoft.com/office/powerpoint/2019/9/main/command">
                  <pc:docMk/>
                  <pc:sldMk cId="3549038892" sldId="344"/>
                  <pc2:cmMk id="{50E0FD50-6385-4C37-A2A1-2BEF751322F5}"/>
                  <pc2:cmRplyMk id="{B517D535-EE6C-1748-92C5-CA4BF3008961}"/>
                </pc2:cmRplyMkLst>
              </pc226:cmRplyChg>
            </pc226:cmChg>
          </p:ext>
        </pc:extLst>
      </pc:sldChg>
      <pc:sldChg chg="modSp mod">
        <pc:chgData name="Amy Agarwal" userId="5e5efb22-f956-43f6-af2a-d8069f8c9622" providerId="ADAL" clId="{C8F85997-94F3-874F-9844-6FFE96E46934}" dt="2024-04-01T20:29:06.766" v="396" actId="1076"/>
        <pc:sldMkLst>
          <pc:docMk/>
          <pc:sldMk cId="349310966" sldId="345"/>
        </pc:sldMkLst>
        <pc:spChg chg="mod">
          <ac:chgData name="Amy Agarwal" userId="5e5efb22-f956-43f6-af2a-d8069f8c9622" providerId="ADAL" clId="{C8F85997-94F3-874F-9844-6FFE96E46934}" dt="2024-04-01T20:29:06.766" v="396" actId="1076"/>
          <ac:spMkLst>
            <pc:docMk/>
            <pc:sldMk cId="349310966" sldId="345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29:01.001" v="395" actId="14100"/>
        <pc:sldMkLst>
          <pc:docMk/>
          <pc:sldMk cId="598685214" sldId="346"/>
        </pc:sldMkLst>
        <pc:spChg chg="mod">
          <ac:chgData name="Amy Agarwal" userId="5e5efb22-f956-43f6-af2a-d8069f8c9622" providerId="ADAL" clId="{C8F85997-94F3-874F-9844-6FFE96E46934}" dt="2024-04-01T20:29:01.001" v="395" actId="14100"/>
          <ac:spMkLst>
            <pc:docMk/>
            <pc:sldMk cId="598685214" sldId="346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28:52.775" v="393" actId="14100"/>
        <pc:sldMkLst>
          <pc:docMk/>
          <pc:sldMk cId="3035836473" sldId="347"/>
        </pc:sldMkLst>
        <pc:spChg chg="mod">
          <ac:chgData name="Amy Agarwal" userId="5e5efb22-f956-43f6-af2a-d8069f8c9622" providerId="ADAL" clId="{C8F85997-94F3-874F-9844-6FFE96E46934}" dt="2024-04-01T20:28:52.775" v="393" actId="14100"/>
          <ac:spMkLst>
            <pc:docMk/>
            <pc:sldMk cId="3035836473" sldId="347"/>
            <ac:spMk id="5" creationId="{00000000-0000-0000-0000-000000000000}"/>
          </ac:spMkLst>
        </pc:spChg>
      </pc:sldChg>
      <pc:sldChg chg="modSp mod">
        <pc:chgData name="Amy Agarwal" userId="5e5efb22-f956-43f6-af2a-d8069f8c9622" providerId="ADAL" clId="{C8F85997-94F3-874F-9844-6FFE96E46934}" dt="2024-04-01T20:33:49.884" v="496" actId="20577"/>
        <pc:sldMkLst>
          <pc:docMk/>
          <pc:sldMk cId="2436277080" sldId="348"/>
        </pc:sldMkLst>
        <pc:spChg chg="mod">
          <ac:chgData name="Amy Agarwal" userId="5e5efb22-f956-43f6-af2a-d8069f8c9622" providerId="ADAL" clId="{C8F85997-94F3-874F-9844-6FFE96E46934}" dt="2024-04-01T20:33:49.884" v="496" actId="20577"/>
          <ac:spMkLst>
            <pc:docMk/>
            <pc:sldMk cId="2436277080" sldId="348"/>
            <ac:spMk id="4" creationId="{F7115DEE-827D-6D6A-3F31-304C02A71DD3}"/>
          </ac:spMkLst>
        </pc:spChg>
        <pc:graphicFrameChg chg="modGraphic">
          <ac:chgData name="Amy Agarwal" userId="5e5efb22-f956-43f6-af2a-d8069f8c9622" providerId="ADAL" clId="{C8F85997-94F3-874F-9844-6FFE96E46934}" dt="2024-04-01T20:33:29.193" v="494" actId="20577"/>
          <ac:graphicFrameMkLst>
            <pc:docMk/>
            <pc:sldMk cId="2436277080" sldId="348"/>
            <ac:graphicFrameMk id="3" creationId="{12F4AD1B-6CCA-52CB-7C38-DBAB84731848}"/>
          </ac:graphicFrameMkLst>
        </pc:graphicFrameChg>
      </pc:sldChg>
      <pc:sldChg chg="modSp mod">
        <pc:chgData name="Amy Agarwal" userId="5e5efb22-f956-43f6-af2a-d8069f8c9622" providerId="ADAL" clId="{C8F85997-94F3-874F-9844-6FFE96E46934}" dt="2024-04-01T20:35:08.003" v="529" actId="6549"/>
        <pc:sldMkLst>
          <pc:docMk/>
          <pc:sldMk cId="2557604917" sldId="349"/>
        </pc:sldMkLst>
        <pc:spChg chg="mod">
          <ac:chgData name="Amy Agarwal" userId="5e5efb22-f956-43f6-af2a-d8069f8c9622" providerId="ADAL" clId="{C8F85997-94F3-874F-9844-6FFE96E46934}" dt="2024-04-01T20:35:08.003" v="529" actId="6549"/>
          <ac:spMkLst>
            <pc:docMk/>
            <pc:sldMk cId="2557604917" sldId="349"/>
            <ac:spMk id="5" creationId="{00000000-0000-0000-0000-000000000000}"/>
          </ac:spMkLst>
        </pc:spChg>
      </pc:sldChg>
    </pc:docChg>
  </pc:docChgLst>
  <pc:docChgLst>
    <pc:chgData name="Amy Agarwal" userId="S::aagarwal@engenderhealth.org::5e5efb22-f956-43f6-af2a-d8069f8c9622" providerId="AD" clId="Web-{827C18A2-AB6A-DF5F-920E-F3E88E468E27}"/>
    <pc:docChg chg="modSld">
      <pc:chgData name="Amy Agarwal" userId="S::aagarwal@engenderhealth.org::5e5efb22-f956-43f6-af2a-d8069f8c9622" providerId="AD" clId="Web-{827C18A2-AB6A-DF5F-920E-F3E88E468E27}" dt="2024-04-01T19:49:33.902" v="3" actId="14100"/>
      <pc:docMkLst>
        <pc:docMk/>
      </pc:docMkLst>
      <pc:sldChg chg="delCm">
        <pc:chgData name="Amy Agarwal" userId="S::aagarwal@engenderhealth.org::5e5efb22-f956-43f6-af2a-d8069f8c9622" providerId="AD" clId="Web-{827C18A2-AB6A-DF5F-920E-F3E88E468E27}" dt="2024-04-01T19:49:01.433" v="0"/>
        <pc:sldMkLst>
          <pc:docMk/>
          <pc:sldMk cId="3140156242" sldId="31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827C18A2-AB6A-DF5F-920E-F3E88E468E27}" dt="2024-04-01T19:49:01.433" v="0"/>
              <pc2:cmMkLst xmlns:pc2="http://schemas.microsoft.com/office/powerpoint/2019/9/main/command">
                <pc:docMk/>
                <pc:sldMk cId="3140156242" sldId="314"/>
                <pc2:cmMk id="{AA72412C-A478-4512-8E62-D7AB15E358DE}"/>
              </pc2:cmMkLst>
            </pc226:cmChg>
          </p:ext>
        </pc:extLst>
      </pc:sldChg>
      <pc:sldChg chg="modSp delCm">
        <pc:chgData name="Amy Agarwal" userId="S::aagarwal@engenderhealth.org::5e5efb22-f956-43f6-af2a-d8069f8c9622" providerId="AD" clId="Web-{827C18A2-AB6A-DF5F-920E-F3E88E468E27}" dt="2024-04-01T19:49:33.902" v="3" actId="14100"/>
        <pc:sldMkLst>
          <pc:docMk/>
          <pc:sldMk cId="3611735358" sldId="316"/>
        </pc:sldMkLst>
        <pc:spChg chg="mod">
          <ac:chgData name="Amy Agarwal" userId="S::aagarwal@engenderhealth.org::5e5efb22-f956-43f6-af2a-d8069f8c9622" providerId="AD" clId="Web-{827C18A2-AB6A-DF5F-920E-F3E88E468E27}" dt="2024-04-01T19:49:33.902" v="3" actId="14100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Amy Agarwal" userId="S::aagarwal@engenderhealth.org::5e5efb22-f956-43f6-af2a-d8069f8c9622" providerId="AD" clId="Web-{827C18A2-AB6A-DF5F-920E-F3E88E468E27}" dt="2024-04-01T19:49:28.402" v="2"/>
              <pc2:cmMkLst xmlns:pc2="http://schemas.microsoft.com/office/powerpoint/2019/9/main/command">
                <pc:docMk/>
                <pc:sldMk cId="3611735358" sldId="316"/>
                <pc2:cmMk id="{47C21612-B6B1-40AB-BE19-7FC69B3EFDF7}"/>
              </pc2:cmMkLst>
            </pc226:cmChg>
            <pc226:cmChg xmlns:pc226="http://schemas.microsoft.com/office/powerpoint/2022/06/main/command" chg="del">
              <pc226:chgData name="Amy Agarwal" userId="S::aagarwal@engenderhealth.org::5e5efb22-f956-43f6-af2a-d8069f8c9622" providerId="AD" clId="Web-{827C18A2-AB6A-DF5F-920E-F3E88E468E27}" dt="2024-04-01T19:49:11.995" v="1"/>
              <pc2:cmMkLst xmlns:pc2="http://schemas.microsoft.com/office/powerpoint/2019/9/main/command">
                <pc:docMk/>
                <pc:sldMk cId="3611735358" sldId="316"/>
                <pc2:cmMk id="{10B8FE1F-9ACE-4F05-B7F0-C3E32367A586}"/>
              </pc2:cmMkLst>
            </pc226:cmChg>
          </p:ext>
        </pc:extLst>
      </pc:sldChg>
    </pc:docChg>
  </pc:docChgLst>
  <pc:docChgLst>
    <pc:chgData name="Japheth Ominde" userId="S::jominde@engenderhealth.org::9ad07e45-6c77-4eca-985f-8a2b36e3acbd" providerId="AD" clId="Web-{E5D8B7C1-3943-A9BD-AAB6-D2C9333FCEAE}"/>
    <pc:docChg chg="modSld">
      <pc:chgData name="Japheth Ominde" userId="S::jominde@engenderhealth.org::9ad07e45-6c77-4eca-985f-8a2b36e3acbd" providerId="AD" clId="Web-{E5D8B7C1-3943-A9BD-AAB6-D2C9333FCEAE}" dt="2024-03-22T13:08:34.389" v="1" actId="20577"/>
      <pc:docMkLst>
        <pc:docMk/>
      </pc:docMkLst>
      <pc:sldChg chg="modSp modCm">
        <pc:chgData name="Japheth Ominde" userId="S::jominde@engenderhealth.org::9ad07e45-6c77-4eca-985f-8a2b36e3acbd" providerId="AD" clId="Web-{E5D8B7C1-3943-A9BD-AAB6-D2C9333FCEAE}" dt="2024-03-22T13:08:34.389" v="1" actId="20577"/>
        <pc:sldMkLst>
          <pc:docMk/>
          <pc:sldMk cId="3611735358" sldId="316"/>
        </pc:sldMkLst>
        <pc:spChg chg="mod">
          <ac:chgData name="Japheth Ominde" userId="S::jominde@engenderhealth.org::9ad07e45-6c77-4eca-985f-8a2b36e3acbd" providerId="AD" clId="Web-{E5D8B7C1-3943-A9BD-AAB6-D2C9333FCEAE}" dt="2024-03-22T13:08:34.389" v="1" actId="20577"/>
          <ac:spMkLst>
            <pc:docMk/>
            <pc:sldMk cId="3611735358" sldId="316"/>
            <ac:spMk id="5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apheth Ominde" userId="S::jominde@engenderhealth.org::9ad07e45-6c77-4eca-985f-8a2b36e3acbd" providerId="AD" clId="Web-{E5D8B7C1-3943-A9BD-AAB6-D2C9333FCEAE}" dt="2024-03-22T13:08:34.389" v="1" actId="20577"/>
              <pc2:cmMkLst xmlns:pc2="http://schemas.microsoft.com/office/powerpoint/2019/9/main/command">
                <pc:docMk/>
                <pc:sldMk cId="3611735358" sldId="316"/>
                <pc2:cmMk id="{47C21612-B6B1-40AB-BE19-7FC69B3EFDF7}"/>
              </pc2:cmMkLst>
            </pc226:cmChg>
          </p:ext>
        </pc:extLst>
      </pc:sldChg>
    </pc:docChg>
  </pc:docChgLst>
  <pc:docChgLst>
    <pc:chgData name="Amy Agarwal" userId="5e5efb22-f956-43f6-af2a-d8069f8c9622" providerId="ADAL" clId="{B16D8055-16EB-0D4E-A51E-13DDCD23485F}"/>
    <pc:docChg chg="addSld modSld">
      <pc:chgData name="Amy Agarwal" userId="5e5efb22-f956-43f6-af2a-d8069f8c9622" providerId="ADAL" clId="{B16D8055-16EB-0D4E-A51E-13DDCD23485F}" dt="2023-12-20T15:51:27.285" v="23" actId="6549"/>
      <pc:docMkLst>
        <pc:docMk/>
      </pc:docMkLst>
      <pc:sldChg chg="add">
        <pc:chgData name="Amy Agarwal" userId="5e5efb22-f956-43f6-af2a-d8069f8c9622" providerId="ADAL" clId="{B16D8055-16EB-0D4E-A51E-13DDCD23485F}" dt="2023-12-05T19:37:38.928" v="0"/>
        <pc:sldMkLst>
          <pc:docMk/>
          <pc:sldMk cId="323989468" sldId="303"/>
        </pc:sldMkLst>
      </pc:sldChg>
      <pc:sldChg chg="modSp mod">
        <pc:chgData name="Amy Agarwal" userId="5e5efb22-f956-43f6-af2a-d8069f8c9622" providerId="ADAL" clId="{B16D8055-16EB-0D4E-A51E-13DDCD23485F}" dt="2023-12-20T15:51:27.285" v="23" actId="6549"/>
        <pc:sldMkLst>
          <pc:docMk/>
          <pc:sldMk cId="53894313" sldId="315"/>
        </pc:sldMkLst>
        <pc:spChg chg="mod">
          <ac:chgData name="Amy Agarwal" userId="5e5efb22-f956-43f6-af2a-d8069f8c9622" providerId="ADAL" clId="{B16D8055-16EB-0D4E-A51E-13DDCD23485F}" dt="2023-12-20T15:51:27.285" v="23" actId="6549"/>
          <ac:spMkLst>
            <pc:docMk/>
            <pc:sldMk cId="53894313" sldId="315"/>
            <ac:spMk id="3" creationId="{3A77A269-B1FA-A66D-981C-27B6FD66A0DF}"/>
          </ac:spMkLst>
        </pc:spChg>
      </pc:sldChg>
      <pc:sldChg chg="modSp mod">
        <pc:chgData name="Amy Agarwal" userId="5e5efb22-f956-43f6-af2a-d8069f8c9622" providerId="ADAL" clId="{B16D8055-16EB-0D4E-A51E-13DDCD23485F}" dt="2023-12-06T19:57:06.033" v="22" actId="20577"/>
        <pc:sldMkLst>
          <pc:docMk/>
          <pc:sldMk cId="2557604917" sldId="349"/>
        </pc:sldMkLst>
        <pc:spChg chg="mod">
          <ac:chgData name="Amy Agarwal" userId="5e5efb22-f956-43f6-af2a-d8069f8c9622" providerId="ADAL" clId="{B16D8055-16EB-0D4E-A51E-13DDCD23485F}" dt="2023-12-06T19:57:06.033" v="22" actId="20577"/>
          <ac:spMkLst>
            <pc:docMk/>
            <pc:sldMk cId="2557604917" sldId="349"/>
            <ac:spMk id="2" creationId="{6BAB3CF5-A82F-96E0-DCAF-8055B6ECDF8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46A26-F570-4195-9C05-F97777A25FA0}" type="datetimeFigureOut">
              <a:rPr lang="en-US" smtClean="0"/>
              <a:t>7/17/24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994CF-23BA-4B83-99BB-8B6729379B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51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B9A24D83-4DD0-714B-A442-14209FB5D0C2}" type="datetimeFigureOut">
              <a:rPr lang="en-US" smtClean="0"/>
              <a:t>7/17/24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5A166BF-B936-AD4D-99C7-A5FB83864A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513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1728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5051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6816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570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6198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874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7146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014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9045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916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141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70019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5095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5842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261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426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608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8845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0027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2016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9150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61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1003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9023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5551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3099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782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67689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7197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7931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69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519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936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3490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6487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909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A166BF-B936-AD4D-99C7-A5FB83864A5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728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gradFill flip="none" rotWithShape="1">
          <a:gsLst>
            <a:gs pos="0">
              <a:srgbClr val="E0B3D1"/>
            </a:gs>
            <a:gs pos="66000">
              <a:schemeClr val="bg2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354A1F5F-7C01-F0F2-963A-2B0988063A5B}"/>
              </a:ext>
            </a:extLst>
          </p:cNvPr>
          <p:cNvSpPr/>
          <p:nvPr userDrawn="1"/>
        </p:nvSpPr>
        <p:spPr>
          <a:xfrm>
            <a:off x="0" y="2716659"/>
            <a:ext cx="9144000" cy="242684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 Same Side Corner Rectangle 10">
            <a:extLst>
              <a:ext uri="{FF2B5EF4-FFF2-40B4-BE49-F238E27FC236}">
                <a16:creationId xmlns:a16="http://schemas.microsoft.com/office/drawing/2014/main" id="{2ADB694C-E0B0-ECDD-EE6A-582CCAEBE0DE}"/>
              </a:ext>
            </a:extLst>
          </p:cNvPr>
          <p:cNvSpPr/>
          <p:nvPr userDrawn="1"/>
        </p:nvSpPr>
        <p:spPr>
          <a:xfrm rot="10800000">
            <a:off x="15765" y="454802"/>
            <a:ext cx="9144000" cy="4033379"/>
          </a:xfrm>
          <a:prstGeom prst="round2Same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 Same Side Corner Rectangle 17">
            <a:extLst>
              <a:ext uri="{FF2B5EF4-FFF2-40B4-BE49-F238E27FC236}">
                <a16:creationId xmlns:a16="http://schemas.microsoft.com/office/drawing/2014/main" id="{CDB90755-4618-5C1F-2B79-4B34A06BC539}"/>
              </a:ext>
            </a:extLst>
          </p:cNvPr>
          <p:cNvSpPr/>
          <p:nvPr userDrawn="1"/>
        </p:nvSpPr>
        <p:spPr>
          <a:xfrm rot="10800000">
            <a:off x="15765" y="212233"/>
            <a:ext cx="9144000" cy="4033379"/>
          </a:xfrm>
          <a:prstGeom prst="round2Same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23DD65E5-F150-F97C-E474-0B7CFC1DC766}"/>
              </a:ext>
            </a:extLst>
          </p:cNvPr>
          <p:cNvSpPr/>
          <p:nvPr userDrawn="1"/>
        </p:nvSpPr>
        <p:spPr>
          <a:xfrm rot="10800000">
            <a:off x="-1" y="-2"/>
            <a:ext cx="9159765" cy="3940629"/>
          </a:xfrm>
          <a:prstGeom prst="round2SameRect">
            <a:avLst/>
          </a:prstGeom>
          <a:solidFill>
            <a:schemeClr val="bg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488516"/>
            <a:ext cx="8261131" cy="2083234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Issues Surrounding Miscarriage, Induced Abortion, and the Delivery of Postabortion Care​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2716659"/>
            <a:ext cx="5959366" cy="1004949"/>
          </a:xfrm>
        </p:spPr>
        <p:txBody>
          <a:bodyPr anchor="t" anchorCtr="0">
            <a:noAutofit/>
          </a:bodyPr>
          <a:lstStyle>
            <a:lvl1pPr marL="0" indent="0" algn="l">
              <a:buNone/>
              <a:defRPr sz="2500" b="1" i="0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Module 1</a:t>
            </a:r>
          </a:p>
          <a:p>
            <a:r>
              <a:rPr lang="en-US" dirty="0"/>
              <a:t>Session 1</a:t>
            </a:r>
          </a:p>
        </p:txBody>
      </p:sp>
      <p:pic>
        <p:nvPicPr>
          <p:cNvPr id="9" name="Picture 8" descr="Icon&#10;&#10;Description automatically generated">
            <a:extLst>
              <a:ext uri="{FF2B5EF4-FFF2-40B4-BE49-F238E27FC236}">
                <a16:creationId xmlns:a16="http://schemas.microsoft.com/office/drawing/2014/main" id="{A4FEA04B-3397-5271-77CC-876139B421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372" y="2525664"/>
            <a:ext cx="1457959" cy="1457959"/>
          </a:xfrm>
          <a:prstGeom prst="rect">
            <a:avLst/>
          </a:prstGeom>
        </p:spPr>
      </p:pic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7E37E23-C437-4FD0-C9CB-FFA79C7F93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277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Oran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EED8C6D-3046-C30F-415B-F60CB59931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5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ull bleed pho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A1493318-53C9-4277-B5D8-EE4A8A40A4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329DD17-B12E-D0B9-96F5-AAB3998F151C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61645AB-50BA-0541-BF02-3CF435A95FF5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65B357E-D7A9-DFE3-1F63-0E13CC5C364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9048759-5121-ED2B-1A11-8AD1B0D43C0E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5870746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C64F389-C694-1B43-9A3E-6C550BB2F91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50090" y="0"/>
            <a:ext cx="4970815" cy="51435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BC028657-0D5E-CA1A-BDBD-265FDAFF076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89079415-6614-C50F-7C22-DAFC8A5BF447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FD788878-6924-89C3-126D-4BD02C70850C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DE56173-106D-E1C9-6D01-241284906673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4552238-0D5A-C39A-713A-8A05C44F20F6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8880065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D1734167-AF19-16C7-63CF-E3647A904A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>
            <a:noAutofit/>
          </a:bodyPr>
          <a:lstStyle>
            <a:lvl1pPr algn="l"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003001"/>
          </a:xfrm>
        </p:spPr>
        <p:txBody>
          <a:bodyPr>
            <a:noAutofit/>
          </a:bodyPr>
          <a:lstStyle>
            <a:lvl1pPr marL="257175" indent="-257175">
              <a:buFontTx/>
              <a:buBlip>
                <a:blip r:embed="rId3"/>
              </a:buBlip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131463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6F149EC-CB9C-CDCD-4E8D-DE8B0A21EF80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67FC778-D355-F890-ABB4-F2FB6B9C9F72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44FF647-AA8F-7E22-C342-AA7A07492AB1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64055ED-8305-4056-D548-299D156D17DB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296810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2C919AD7-9481-3D87-4703-7133BA9CF29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6" name="Picture 1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94AD127E-2779-D170-5DFF-24879C058B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4" name="Picture 3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18FD4FD1-0544-9C15-781A-ECECB4B779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726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7DED2DE-7E59-2728-159C-48F95F41F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1463040"/>
            <a:ext cx="8229600" cy="2836189"/>
          </a:xfrm>
        </p:spPr>
        <p:txBody>
          <a:bodyPr vert="horz">
            <a:noAutofit/>
          </a:bodyPr>
          <a:lstStyle>
            <a:lvl1pPr marL="257175" indent="-257175">
              <a:buFontTx/>
              <a:buBlip>
                <a:blip r:embed="rId3"/>
              </a:buBlip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76210F-F479-6A67-FBF9-0B5652C4C2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01962"/>
            <a:ext cx="7473142" cy="521245"/>
          </a:xfrm>
        </p:spPr>
        <p:txBody>
          <a:bodyPr>
            <a:noAutofit/>
          </a:bodyPr>
          <a:lstStyle>
            <a:lvl1pPr algn="l">
              <a:defRPr sz="30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4A20F6DE-C7CB-47C4-D50E-1DF4345CD8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197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F69159E0-7790-A7C5-0ECA-B25D290B79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40" y="1463040"/>
            <a:ext cx="8229600" cy="2834640"/>
          </a:xfrm>
        </p:spPr>
        <p:txBody>
          <a:bodyPr>
            <a:noAutofit/>
          </a:bodyPr>
          <a:lstStyle>
            <a:lvl1pPr marL="257175" indent="-257175">
              <a:buClr>
                <a:srgbClr val="E17000"/>
              </a:buClr>
              <a:buFont typeface="System Font Regular"/>
              <a:buChar char="&gt;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57213" indent="-214313">
              <a:buClr>
                <a:srgbClr val="E17000"/>
              </a:buClr>
              <a:buSzPct val="80000"/>
              <a:buFont typeface="Wingdings" pitchFamily="2" charset="2"/>
              <a:buChar char="§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marL="857250" indent="-171450">
              <a:buClr>
                <a:srgbClr val="E17000"/>
              </a:buClr>
              <a:buFont typeface="System Font Regular"/>
              <a:buChar char="-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marL="1200150" indent="-171450">
              <a:buClr>
                <a:srgbClr val="E17000"/>
              </a:buClr>
              <a:buSzPct val="70000"/>
              <a:buFont typeface="Courier New" panose="02070309020205020404" pitchFamily="49" charset="0"/>
              <a:buChar char="o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marL="1543050" indent="-171450">
              <a:buClr>
                <a:srgbClr val="E17000"/>
              </a:buClr>
              <a:buSzPct val="50000"/>
              <a:buFont typeface="Arial" panose="020B0604020202020204" pitchFamily="34" charset="0"/>
              <a:buChar char="•"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" y="4767263"/>
            <a:ext cx="2895600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540BA38-9683-AE9F-6912-C7E4D2E71E7D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9" name="Picture 8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71069C9E-94FE-07BB-5786-556BEAFEC6D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49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>
            <a:noAutofit/>
          </a:bodyPr>
          <a:lstStyle>
            <a:lvl1pPr algn="ctr">
              <a:defRPr sz="35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779293"/>
            <a:ext cx="6400800" cy="1314450"/>
          </a:xfrm>
        </p:spPr>
        <p:txBody>
          <a:bodyPr>
            <a:noAutofit/>
          </a:bodyPr>
          <a:lstStyle>
            <a:lvl1pPr marL="0" indent="0" algn="ctr">
              <a:buNone/>
              <a:defRPr sz="3000" b="1" i="1">
                <a:solidFill>
                  <a:srgbClr val="970254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76A6F0D-94B1-DFD8-A34E-D2C041C0F5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0E6D5690-A690-79B0-E7AB-C7A315330843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0" name="Rectangle 9"/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E2B4FA8-EFF1-2B24-8460-4F2A37287227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13C846-6370-4645-F279-A4DB60374753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27397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463040"/>
            <a:ext cx="3947161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6930" y="1463039"/>
            <a:ext cx="3950208" cy="2870421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pic>
        <p:nvPicPr>
          <p:cNvPr id="7" name="Picture 6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C206FD9-DD25-9ABD-87F2-50C6DDE8F42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pic>
        <p:nvPicPr>
          <p:cNvPr id="6" name="Picture 5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3A2C88D7-9694-D250-B4B8-3D7AE6CA92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20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and orange rectangle with a black background&#10;&#10;Description automatically generated">
            <a:extLst>
              <a:ext uri="{FF2B5EF4-FFF2-40B4-BE49-F238E27FC236}">
                <a16:creationId xmlns:a16="http://schemas.microsoft.com/office/drawing/2014/main" id="{75E66F24-D101-0150-61C6-08CB6DB18BD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9144000" cy="51435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127D909E-B599-4D1B-C7E8-8167F66CF54C}"/>
              </a:ext>
            </a:extLst>
          </p:cNvPr>
          <p:cNvSpPr txBox="1">
            <a:spLocks/>
          </p:cNvSpPr>
          <p:nvPr userDrawn="1"/>
        </p:nvSpPr>
        <p:spPr>
          <a:xfrm>
            <a:off x="548640" y="201962"/>
            <a:ext cx="7473142" cy="5212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1" name="Picture 10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1E7903AA-5C7D-0CC9-A08E-E096AF83DA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463040"/>
            <a:ext cx="3950208" cy="479822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" y="2051437"/>
            <a:ext cx="394874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47534" y="1463040"/>
            <a:ext cx="3950208" cy="479822"/>
          </a:xfrm>
        </p:spPr>
        <p:txBody>
          <a:bodyPr anchor="t" anchorCtr="0">
            <a:noAutofit/>
          </a:bodyPr>
          <a:lstStyle>
            <a:lvl1pPr marL="0" indent="0"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47534" y="2051436"/>
            <a:ext cx="3950208" cy="2242268"/>
          </a:xfrm>
        </p:spPr>
        <p:txBody>
          <a:bodyPr>
            <a:no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5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88B9A075-1070-0B75-5C23-EB9E7ACC4D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7189" t="45482" r="27059" b="46191"/>
          <a:stretch/>
        </p:blipFill>
        <p:spPr>
          <a:xfrm>
            <a:off x="5398655" y="4685029"/>
            <a:ext cx="3556000" cy="364067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FB23F01-9FCC-BF69-512B-0A40F3550C46}"/>
              </a:ext>
            </a:extLst>
          </p:cNvPr>
          <p:cNvGrpSpPr/>
          <p:nvPr userDrawn="1"/>
        </p:nvGrpSpPr>
        <p:grpSpPr>
          <a:xfrm>
            <a:off x="0" y="0"/>
            <a:ext cx="341086" cy="5143500"/>
            <a:chOff x="-49875" y="0"/>
            <a:chExt cx="141051" cy="51435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04776D7-79F3-2A86-C2A9-96584D4A618D}"/>
                </a:ext>
              </a:extLst>
            </p:cNvPr>
            <p:cNvSpPr/>
            <p:nvPr userDrawn="1"/>
          </p:nvSpPr>
          <p:spPr>
            <a:xfrm>
              <a:off x="-49875" y="0"/>
              <a:ext cx="49876" cy="51435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6F17423-96DF-3BFB-B8B9-DD7C29F8E678}"/>
                </a:ext>
              </a:extLst>
            </p:cNvPr>
            <p:cNvSpPr/>
            <p:nvPr userDrawn="1"/>
          </p:nvSpPr>
          <p:spPr>
            <a:xfrm>
              <a:off x="-2020" y="0"/>
              <a:ext cx="49876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62A0149-39C0-F013-48F2-52433BA01615}"/>
                </a:ext>
              </a:extLst>
            </p:cNvPr>
            <p:cNvSpPr/>
            <p:nvPr userDrawn="1"/>
          </p:nvSpPr>
          <p:spPr>
            <a:xfrm>
              <a:off x="45834" y="0"/>
              <a:ext cx="45342" cy="5143500"/>
            </a:xfrm>
            <a:prstGeom prst="rect">
              <a:avLst/>
            </a:prstGeom>
            <a:solidFill>
              <a:srgbClr val="1FBECB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81606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180BE-55A5-5C44-9BE2-42C74470CEE5}" type="datetimeFigureOut">
              <a:rPr lang="en-US" smtClean="0"/>
              <a:t>7/17/24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EB52170B-5D15-A04E-AF99-45CF00D7C3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99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fld id="{D3D180BE-55A5-5C44-9BE2-42C74470CEE5}" type="datetimeFigureOut">
              <a:rPr lang="en-US" smtClean="0"/>
              <a:pPr/>
              <a:t>7/17/24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61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4" r:id="rId2"/>
    <p:sldLayoutId id="2147483658" r:id="rId3"/>
    <p:sldLayoutId id="2147483650" r:id="rId4"/>
    <p:sldLayoutId id="2147483649" r:id="rId5"/>
    <p:sldLayoutId id="2147483652" r:id="rId6"/>
    <p:sldLayoutId id="2147483653" r:id="rId7"/>
    <p:sldLayoutId id="2147483655" r:id="rId8"/>
    <p:sldLayoutId id="2147483662" r:id="rId9"/>
    <p:sldLayoutId id="2147483681" r:id="rId10"/>
    <p:sldLayoutId id="2147483661" r:id="rId11"/>
    <p:sldLayoutId id="2147483682" r:id="rId12"/>
    <p:sldLayoutId id="2147483656" r:id="rId13"/>
  </p:sldLayoutIdLst>
  <p:txStyles>
    <p:titleStyle>
      <a:lvl1pPr algn="l" defTabSz="342900" rtl="0" eaLnBrk="1" latinLnBrk="0" hangingPunct="1">
        <a:spcBef>
          <a:spcPct val="0"/>
        </a:spcBef>
        <a:buNone/>
        <a:defRPr sz="180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257175" indent="-257175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&gt;"/>
        <a:defRPr sz="21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1pPr>
      <a:lvl2pPr marL="557213" indent="-214313" algn="l" defTabSz="342900" rtl="0" eaLnBrk="1" latinLnBrk="0" hangingPunct="1">
        <a:spcBef>
          <a:spcPct val="20000"/>
        </a:spcBef>
        <a:buClr>
          <a:srgbClr val="E170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2pPr>
      <a:lvl3pPr marL="857250" indent="-171450" algn="l" defTabSz="342900" rtl="0" eaLnBrk="1" latinLnBrk="0" hangingPunct="1">
        <a:spcBef>
          <a:spcPct val="20000"/>
        </a:spcBef>
        <a:buClr>
          <a:srgbClr val="E17000"/>
        </a:buClr>
        <a:buFont typeface="System Font Regular"/>
        <a:buChar char="-"/>
        <a:defRPr sz="150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3pPr>
      <a:lvl4pPr marL="1200150" indent="-171450" algn="l" defTabSz="342900" rtl="0" eaLnBrk="1" latinLnBrk="0" hangingPunct="1">
        <a:spcBef>
          <a:spcPct val="20000"/>
        </a:spcBef>
        <a:buClr>
          <a:srgbClr val="E17000"/>
        </a:buClr>
        <a:buSzPct val="80000"/>
        <a:buFont typeface="Wingdings" pitchFamily="2" charset="2"/>
        <a:buChar char="§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4pPr>
      <a:lvl5pPr marL="1543050" indent="-171450" algn="l" defTabSz="342900" rtl="0" eaLnBrk="1" latinLnBrk="0" hangingPunct="1">
        <a:spcBef>
          <a:spcPct val="20000"/>
        </a:spcBef>
        <a:buClr>
          <a:srgbClr val="E17000"/>
        </a:buClr>
        <a:buSzPct val="70000"/>
        <a:buFont typeface="Courier New" panose="02070309020205020404" pitchFamily="49" charset="0"/>
        <a:buChar char="o"/>
        <a:defRPr sz="1350" kern="1200">
          <a:solidFill>
            <a:schemeClr val="tx1">
              <a:lumMod val="75000"/>
              <a:lumOff val="25000"/>
            </a:schemeClr>
          </a:solidFill>
          <a:latin typeface="Arial"/>
          <a:ea typeface="+mn-ea"/>
          <a:cs typeface="Arial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8150" y="747024"/>
            <a:ext cx="8267700" cy="1459342"/>
          </a:xfrm>
        </p:spPr>
        <p:txBody>
          <a:bodyPr>
            <a:noAutofit/>
          </a:bodyPr>
          <a:lstStyle/>
          <a:p>
            <a:r>
              <a:rPr lang="en-US" b="1" dirty="0"/>
              <a:t>Preparation and Client Assessment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38150" y="2571751"/>
            <a:ext cx="5092810" cy="91893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342900" rtl="0" eaLnBrk="1" latinLnBrk="0" hangingPunct="1">
              <a:spcBef>
                <a:spcPct val="0"/>
              </a:spcBef>
              <a:buNone/>
              <a:defRPr sz="1800" kern="1200">
                <a:solidFill>
                  <a:srgbClr val="D95C1D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2500" dirty="0">
                <a:solidFill>
                  <a:schemeClr val="tx1"/>
                </a:solidFill>
              </a:rPr>
              <a:t>Postabortion Care Curriculum </a:t>
            </a:r>
          </a:p>
          <a:p>
            <a:r>
              <a:rPr lang="en-US" sz="2500" b="1" dirty="0">
                <a:solidFill>
                  <a:schemeClr val="tx1"/>
                </a:solidFill>
              </a:rPr>
              <a:t>Module 2, Session 1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E277690-21AF-277D-D8E7-D663C6DF49C1}"/>
              </a:ext>
            </a:extLst>
          </p:cNvPr>
          <p:cNvCxnSpPr/>
          <p:nvPr/>
        </p:nvCxnSpPr>
        <p:spPr>
          <a:xfrm>
            <a:off x="534074" y="2419519"/>
            <a:ext cx="173978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968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70877"/>
            <a:ext cx="8229600" cy="335445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Conditions and postabortion complications that require immediate attention and treatment include: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Shock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Severe vaginal bleeding (hemorrhage)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Signs of intra-abdominal injury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Sepsis or septic shock</a:t>
            </a:r>
            <a:endParaRPr lang="en-US" sz="1800" baseline="30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Note: 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These are all discussed in detail, with treatment guidance in later sessions.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Rapid Assessment (continued)</a:t>
            </a:r>
          </a:p>
        </p:txBody>
      </p:sp>
    </p:spTree>
    <p:extLst>
      <p:ext uri="{BB962C8B-B14F-4D97-AF65-F5344CB8AC3E}">
        <p14:creationId xmlns:p14="http://schemas.microsoft.com/office/powerpoint/2010/main" val="1446456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Rapid Assessment Steps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D1DF176-FEF5-901D-6275-5CBEE60391D4}"/>
              </a:ext>
            </a:extLst>
          </p:cNvPr>
          <p:cNvSpPr txBox="1">
            <a:spLocks/>
          </p:cNvSpPr>
          <p:nvPr/>
        </p:nvSpPr>
        <p:spPr>
          <a:xfrm>
            <a:off x="457201" y="1166649"/>
            <a:ext cx="5275005" cy="311038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Obtain history from the client, a family member, or another person accompanying the client.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Complete a rapid evaluation of the client’s general condition, including by checking: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Vital signs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Signs of shock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Chills, fever, sweats, cold or sweaty extremities </a:t>
            </a:r>
          </a:p>
          <a:p>
            <a:pPr marL="342900" lvl="1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the client’s level of consciousness.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71F10B8-B37D-D35F-4C7C-EF3119471C96}"/>
              </a:ext>
            </a:extLst>
          </p:cNvPr>
          <p:cNvGrpSpPr/>
          <p:nvPr/>
        </p:nvGrpSpPr>
        <p:grpSpPr>
          <a:xfrm>
            <a:off x="6106510" y="1624892"/>
            <a:ext cx="2532994" cy="2193896"/>
            <a:chOff x="6106510" y="1401052"/>
            <a:chExt cx="2532994" cy="2091558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9E564553-F217-E20A-1980-F59F570A0206}"/>
                </a:ext>
              </a:extLst>
            </p:cNvPr>
            <p:cNvSpPr/>
            <p:nvPr/>
          </p:nvSpPr>
          <p:spPr>
            <a:xfrm>
              <a:off x="6106510" y="1401052"/>
              <a:ext cx="2532994" cy="209155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Content Placeholder 1">
              <a:extLst>
                <a:ext uri="{FF2B5EF4-FFF2-40B4-BE49-F238E27FC236}">
                  <a16:creationId xmlns:a16="http://schemas.microsoft.com/office/drawing/2014/main" id="{05DA7CAF-1DDC-FD83-D6AC-53A8CD9CE18E}"/>
                </a:ext>
              </a:extLst>
            </p:cNvPr>
            <p:cNvSpPr txBox="1">
              <a:spLocks/>
            </p:cNvSpPr>
            <p:nvPr/>
          </p:nvSpPr>
          <p:spPr>
            <a:xfrm>
              <a:off x="6156434" y="1570560"/>
              <a:ext cx="2433145" cy="1752542"/>
            </a:xfrm>
            <a:prstGeom prst="rect">
              <a:avLst/>
            </a:prstGeom>
            <a:noFill/>
          </p:spPr>
          <p:txBody>
            <a:bodyPr vert="horz" lIns="68580" tIns="34290" rIns="68580" bIns="34290" numCol="1" spcCol="360000" rtlCol="0" anchor="t" anchorCtr="0">
              <a:noAutofit/>
            </a:bodyPr>
            <a:lstStyle>
              <a:lvl1pPr marL="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1pPr>
              <a:lvl2pPr marL="457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2pPr>
              <a:lvl3pPr marL="914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3pPr>
              <a:lvl4pPr marL="1371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4pPr>
              <a:lvl5pPr marL="18288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Arial"/>
                  <a:ea typeface="+mn-ea"/>
                  <a:cs typeface="Arial"/>
                </a:defRPr>
              </a:lvl5pPr>
              <a:lvl6pPr marL="22860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l" defTabSz="457200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450"/>
                </a:spcBef>
                <a:buClr>
                  <a:schemeClr val="tx2"/>
                </a:buClr>
              </a:pPr>
              <a:r>
                <a:rPr lang="en-US" altLang="en-US" sz="1600" dirty="0">
                  <a:solidFill>
                    <a:schemeClr val="bg1"/>
                  </a:solidFill>
                </a:rPr>
                <a:t>Reminder: If shock is suspected, begin treatment immediately. </a:t>
              </a:r>
            </a:p>
            <a:p>
              <a:pPr algn="ctr">
                <a:spcBef>
                  <a:spcPts val="450"/>
                </a:spcBef>
                <a:buClr>
                  <a:schemeClr val="tx2"/>
                </a:buClr>
              </a:pPr>
              <a:r>
                <a:rPr lang="en-US" altLang="en-US" sz="1600" dirty="0">
                  <a:solidFill>
                    <a:schemeClr val="bg1"/>
                  </a:solidFill>
                </a:rPr>
                <a:t>Shock can develop at any time, so careful monitoring throughout all PAC is important. </a:t>
              </a:r>
            </a:p>
            <a:p>
              <a:pPr marL="800100" lvl="1" indent="-342900" algn="ctr">
                <a:spcBef>
                  <a:spcPts val="1050"/>
                </a:spcBef>
                <a:buClr>
                  <a:schemeClr val="tx2"/>
                </a:buClr>
                <a:buFont typeface="Courier New" panose="02070309020205020404" pitchFamily="49" charset="0"/>
                <a:buChar char="o"/>
              </a:pPr>
              <a:endParaRPr lang="en-US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8837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Rapid Assessment Steps (continued)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BD1DF176-FEF5-901D-6275-5CBEE60391D4}"/>
              </a:ext>
            </a:extLst>
          </p:cNvPr>
          <p:cNvSpPr txBox="1">
            <a:spLocks/>
          </p:cNvSpPr>
          <p:nvPr/>
        </p:nvSpPr>
        <p:spPr>
          <a:xfrm>
            <a:off x="457200" y="1086716"/>
            <a:ext cx="8434552" cy="349579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the client’s coloring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Complete an initial assessment of any vaginal bleeding, including: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Amount of bleeding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Evidence of active or recent bleeding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Presence of clots or products of conception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for intra-abdominal injury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for sepsis </a:t>
            </a:r>
          </a:p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Note: 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Some of the above steps can be completed simultaneously. After ruling out shock, quickly proceed to assessing for other serious complications listed above.</a:t>
            </a:r>
            <a:endParaRPr lang="en-US" altLang="en-US" sz="16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6549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97001"/>
            <a:ext cx="8229600" cy="292786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Airway and breathing​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Circulation​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Vaginal bleeding​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Unconscious or convulsing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 fever or hypothermia​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Abdominal pain and/or distension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1629"/>
            <a:ext cx="736249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Major Elements of a Rapid Initial Assessment</a:t>
            </a:r>
          </a:p>
        </p:txBody>
      </p:sp>
    </p:spTree>
    <p:extLst>
      <p:ext uri="{BB962C8B-B14F-4D97-AF65-F5344CB8AC3E}">
        <p14:creationId xmlns:p14="http://schemas.microsoft.com/office/powerpoint/2010/main" val="2640056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66343" y="1196916"/>
            <a:ext cx="8229600" cy="304926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80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signs and symptoms of a possible miscarriage or induced abortion include:​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Amenorrhea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Known or suspected pregnancy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Lower abdominal pain or cramping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Vaginal bleeding, including light or heavy bleeding and possibly including clots or tissue fragments</a:t>
            </a:r>
          </a:p>
          <a:p>
            <a:pPr fontAlgn="base">
              <a:spcBef>
                <a:spcPts val="1800"/>
              </a:spcBef>
              <a:buClr>
                <a:schemeClr val="tx2"/>
              </a:buClr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base">
              <a:spcBef>
                <a:spcPts val="1800"/>
              </a:spcBef>
              <a:buClr>
                <a:schemeClr val="tx2"/>
              </a:buClr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Presenting Signs and Symptoms</a:t>
            </a:r>
          </a:p>
        </p:txBody>
      </p:sp>
    </p:spTree>
    <p:extLst>
      <p:ext uri="{BB962C8B-B14F-4D97-AF65-F5344CB8AC3E}">
        <p14:creationId xmlns:p14="http://schemas.microsoft.com/office/powerpoint/2010/main" val="19371880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66343" y="1112833"/>
            <a:ext cx="8229600" cy="358623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gynecological or obstetric conditions that can result in abdominal pain, vaginal bleeding, and/or similar signs and symptoms include: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Ectopic pregnancies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Menstrual disorders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Obstetric hemorrhage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Pelvic inflammatory disease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Tumors (benign or malignant)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Trophoblastic disease </a:t>
            </a: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Shock and loss of consciousness in a pregnant client may also be caused by a condition unrelated to pregnancy, such as cerebral malaria or trauma.</a:t>
            </a: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66343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Presenting Signs and Symptoms (continued)</a:t>
            </a:r>
          </a:p>
        </p:txBody>
      </p:sp>
    </p:spTree>
    <p:extLst>
      <p:ext uri="{BB962C8B-B14F-4D97-AF65-F5344CB8AC3E}">
        <p14:creationId xmlns:p14="http://schemas.microsoft.com/office/powerpoint/2010/main" val="41661348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8852"/>
            <a:ext cx="8229600" cy="108433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clients deserve to be treated respectfully and with dignity, ensuring that their confidentiality and privacy are respected, throughout all phases of care. ​</a:t>
            </a:r>
          </a:p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Providers should respect and fulfill the following 9 elements of client rights: 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Client Confidentiality, Privacy, and Dignity 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D96FC8B7-2F50-8757-65A3-EA7260C15BB0}"/>
              </a:ext>
            </a:extLst>
          </p:cNvPr>
          <p:cNvSpPr txBox="1">
            <a:spLocks/>
          </p:cNvSpPr>
          <p:nvPr/>
        </p:nvSpPr>
        <p:spPr>
          <a:xfrm>
            <a:off x="457200" y="2406481"/>
            <a:ext cx="3873061" cy="229931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Confidentiality and privacy​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Dignity 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Voluntary, informed decision-making​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High-quality and safe family planning (FP) services​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Availability of FP information and services​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39F0930A-8669-2FD2-BF70-BB7A7E431705}"/>
              </a:ext>
            </a:extLst>
          </p:cNvPr>
          <p:cNvSpPr txBox="1">
            <a:spLocks/>
          </p:cNvSpPr>
          <p:nvPr/>
        </p:nvSpPr>
        <p:spPr>
          <a:xfrm>
            <a:off x="4482662" y="2406480"/>
            <a:ext cx="4398579" cy="229931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Accessibility to FP information and services​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Acceptability of FP information and services​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Client participation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Accountability of providers</a:t>
            </a:r>
          </a:p>
        </p:txBody>
      </p:sp>
    </p:spTree>
    <p:extLst>
      <p:ext uri="{BB962C8B-B14F-4D97-AF65-F5344CB8AC3E}">
        <p14:creationId xmlns:p14="http://schemas.microsoft.com/office/powerpoint/2010/main" val="583026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199" y="1203262"/>
            <a:ext cx="8401665" cy="320904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80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Simple adjustments at the facility level that can improve confidentiality, privacy, and dignity for clients include:  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Allocating private areas for obtaining client history and counseling.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Ensuring availability of sufficient curtains, drapes, and screens in exam areas.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Positioning exam tables so that the foot of the table faces away from the entrance to the space.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Storing client records in secure locations accessible only to those providing care.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446579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Ensuring Confidentiality, Privacy, and Dignity</a:t>
            </a:r>
          </a:p>
        </p:txBody>
      </p:sp>
    </p:spTree>
    <p:extLst>
      <p:ext uri="{BB962C8B-B14F-4D97-AF65-F5344CB8AC3E}">
        <p14:creationId xmlns:p14="http://schemas.microsoft.com/office/powerpoint/2010/main" val="21396841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68059"/>
            <a:ext cx="8229600" cy="346736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Recommendations for providing youth-friendly services vary according to context. Potential approaches include: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Adjust service hours and post hours in areas accessible to young people.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Organize services to reduce wait times for young people.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Create a separate clinic entrance for young clients.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a separate waiting area for young clients.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Make age-appropriate tools and job aids available and use simple language to explain complex clinical terms and procedures.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Ensure availability of variety of sizes of instruments to facilitate the comfort of clients of all ages and sizes.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791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Youth-Friendly Services</a:t>
            </a:r>
          </a:p>
        </p:txBody>
      </p:sp>
    </p:spTree>
    <p:extLst>
      <p:ext uri="{BB962C8B-B14F-4D97-AF65-F5344CB8AC3E}">
        <p14:creationId xmlns:p14="http://schemas.microsoft.com/office/powerpoint/2010/main" val="931245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4504"/>
            <a:ext cx="8229600" cy="346736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6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PAC clients may experience a range of emotions, including: ​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Fear about pain before, during, or after procedure​s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Disappointment, frustration, grief, guilt, or shame about not carrying the pregnancy to term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Fear that family, friends, or others in the community—including law enforcement—may discover their induced abortion resulting in various negative repercussions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Loneliness, particularly for clients who come to the facility without anyone to offer emotional support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123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Addressing Postabortion Clients’ Emotions </a:t>
            </a:r>
          </a:p>
        </p:txBody>
      </p:sp>
    </p:spTree>
    <p:extLst>
      <p:ext uri="{BB962C8B-B14F-4D97-AF65-F5344CB8AC3E}">
        <p14:creationId xmlns:p14="http://schemas.microsoft.com/office/powerpoint/2010/main" val="3231955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345B79B-FF0C-DB48-A006-8348D0095779}"/>
              </a:ext>
            </a:extLst>
          </p:cNvPr>
          <p:cNvSpPr/>
          <p:nvPr/>
        </p:nvSpPr>
        <p:spPr>
          <a:xfrm>
            <a:off x="320713" y="0"/>
            <a:ext cx="8823288" cy="441405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47F908-C1F4-3B45-974C-28DDDD8D8990}"/>
              </a:ext>
            </a:extLst>
          </p:cNvPr>
          <p:cNvSpPr txBox="1"/>
          <p:nvPr/>
        </p:nvSpPr>
        <p:spPr>
          <a:xfrm>
            <a:off x="578364" y="788607"/>
            <a:ext cx="7987271" cy="229293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28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contents of this presentation draw from the Postabortion Care Curriculum Reference Manual.  </a:t>
            </a:r>
          </a:p>
          <a:p>
            <a:pPr lvl="0">
              <a:spcBef>
                <a:spcPts val="1800"/>
              </a:spcBef>
              <a:defRPr/>
            </a:pPr>
            <a:r>
              <a:rPr lang="es-ES_tradnl" sz="2400" noProof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refer to the Reference Manual for additional information, including further details and guidance as well as compete references to source material.</a:t>
            </a:r>
            <a:endParaRPr kumimoji="0" lang="es-ES_tradnl" sz="240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B3F9FFB7-8663-DA87-540F-0DD57383B09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tretch>
            <a:fillRect/>
          </a:stretch>
        </p:blipFill>
        <p:spPr>
          <a:xfrm>
            <a:off x="7077956" y="2637198"/>
            <a:ext cx="1776861" cy="177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89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17742"/>
            <a:ext cx="8229600" cy="331018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While obtaining the client’s history and assessing their physical signs and symptoms, respect the client’s needs and provide unbiased care.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Begin by collecting and/or verifying basic personal and sociodemographic data.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relevant client records or referral notes are available, carefully review these.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 client is unconscious or otherwise unable to provide information, obtain information from the person(s) accompanying the client.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personal, sociocultural, and/or legal reasons, clients may be reluctant to provide accurate or complete information. Use sensitive language and encourage clients to ask questions and express any feelings and concerns.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Obtaining the Client’s History</a:t>
            </a:r>
          </a:p>
        </p:txBody>
      </p:sp>
    </p:spTree>
    <p:extLst>
      <p:ext uri="{BB962C8B-B14F-4D97-AF65-F5344CB8AC3E}">
        <p14:creationId xmlns:p14="http://schemas.microsoft.com/office/powerpoint/2010/main" val="11866079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1" y="1072631"/>
            <a:ext cx="3831020" cy="392123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Present Condition Concerns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Presenting complaints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Onset of symptoms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Progression of the condition and any medication administered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Date of last normal menstrual period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Vaginal bleeding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Cramping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Fainting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Fever, chills, or general malaise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Obtaining the Client’s History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4B01551-E20A-5B11-B3E0-63E389ACCB61}"/>
              </a:ext>
            </a:extLst>
          </p:cNvPr>
          <p:cNvSpPr txBox="1">
            <a:spLocks/>
          </p:cNvSpPr>
          <p:nvPr/>
        </p:nvSpPr>
        <p:spPr>
          <a:xfrm>
            <a:off x="4855779" y="1284391"/>
            <a:ext cx="3831020" cy="348909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Abdominal or shoulder pain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Tetanus vaccination status and possible exposure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General medical information, including drug allergies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Bleeding disorders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Current medications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Recent ingestion of any herbs or herbal medicine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Other health conditions or concerns</a:t>
            </a:r>
          </a:p>
        </p:txBody>
      </p:sp>
    </p:spTree>
    <p:extLst>
      <p:ext uri="{BB962C8B-B14F-4D97-AF65-F5344CB8AC3E}">
        <p14:creationId xmlns:p14="http://schemas.microsoft.com/office/powerpoint/2010/main" val="519831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8756"/>
            <a:ext cx="4041228" cy="368224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Reproductive History Topics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Parity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Outcomes of past pregnancies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Last delivery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Age at menarche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Menstrual cycle regularity and bleeding, including amount and duration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Obtaining the Client’s History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4B01551-E20A-5B11-B3E0-63E389ACCB61}"/>
              </a:ext>
            </a:extLst>
          </p:cNvPr>
          <p:cNvSpPr txBox="1">
            <a:spLocks/>
          </p:cNvSpPr>
          <p:nvPr/>
        </p:nvSpPr>
        <p:spPr>
          <a:xfrm>
            <a:off x="4855780" y="1723697"/>
            <a:ext cx="3831020" cy="315730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Contraceptive method(s) used previously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Sexual history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History of sexually transmitted and reproductive tract infections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History of partner violence or other gender-based violence</a:t>
            </a:r>
          </a:p>
        </p:txBody>
      </p:sp>
    </p:spTree>
    <p:extLst>
      <p:ext uri="{BB962C8B-B14F-4D97-AF65-F5344CB8AC3E}">
        <p14:creationId xmlns:p14="http://schemas.microsoft.com/office/powerpoint/2010/main" val="3364249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4862"/>
            <a:ext cx="4041228" cy="356721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80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Past Medical History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Previous admissions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Previous surgeries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Past treatment for any chronic condition(s)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Obtaining the Client’s History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64B01551-E20A-5B11-B3E0-63E389ACCB61}"/>
              </a:ext>
            </a:extLst>
          </p:cNvPr>
          <p:cNvSpPr txBox="1">
            <a:spLocks/>
          </p:cNvSpPr>
          <p:nvPr/>
        </p:nvSpPr>
        <p:spPr>
          <a:xfrm>
            <a:off x="4855780" y="1205299"/>
            <a:ext cx="3831020" cy="315730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80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Family and Social Status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Marital or partnership status</a:t>
            </a:r>
          </a:p>
          <a:p>
            <a:pPr marL="342900" indent="-342900" fontAlgn="base">
              <a:spcBef>
                <a:spcPts val="180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Number of people in household and their relationships</a:t>
            </a:r>
          </a:p>
        </p:txBody>
      </p:sp>
    </p:spTree>
    <p:extLst>
      <p:ext uri="{BB962C8B-B14F-4D97-AF65-F5344CB8AC3E}">
        <p14:creationId xmlns:p14="http://schemas.microsoft.com/office/powerpoint/2010/main" val="39987189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183191"/>
            <a:ext cx="8348472" cy="346736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Confirm the vital signs are normal and that the client does not require urgent care. Then, complete a physical exam and conduct any lab testing necessary to make an accurate diagnosis. </a:t>
            </a: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During the physical exam, remember to: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Respect the client’s dignity, including by ensuring auditory and visual privacy.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all necessary equipment and instruments in advance.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the client’s overall health by undertaking a systematic physical examination of the client’s heart, lungs, breasts, and extremities.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Always maintain infection prevention precautions.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</a:t>
            </a:r>
          </a:p>
        </p:txBody>
      </p:sp>
    </p:spTree>
    <p:extLst>
      <p:ext uri="{BB962C8B-B14F-4D97-AF65-F5344CB8AC3E}">
        <p14:creationId xmlns:p14="http://schemas.microsoft.com/office/powerpoint/2010/main" val="38618922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206403"/>
            <a:ext cx="8348472" cy="346736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Begin by observing the client’s general condition, including: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Degree of consciousness 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Nutritional status and weight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Skin condition (cyanosis and/or pallor)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Vital signs (blood pressure, pulse, respiratory rate, and temperature)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159561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112041"/>
            <a:ext cx="8348472" cy="374417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Next, complete an 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abdominal examination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focusing on: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Distension with decreased bowel sounds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Masses or gross abnormalities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Pelvic or suprapubic tenderness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Rebound tenderness with guarding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Hernias and skin conditions, including lesions, surgical scars, etc. </a:t>
            </a:r>
          </a:p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With the client’s consent, complete a 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pelvic examination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including: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Speculum examination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Bimanual examination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31642304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172800"/>
            <a:ext cx="8348472" cy="389380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6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Speculum Examination Steps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Before inserting the speculum, inspect the genital area for bleeding and discharge, checking odor and color and assessing volume.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 the labia and insert the speculum. 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Remove any visible clots or products of conception from the vaginal canal or cervical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set aside any tissue for examination and testing.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Confirm whether the cervix is open and check for any cervical or vaginal anomalies, perforations, or tears. 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again for any foul-smelling discharge, for any pus in the cervix, and note the amount of bleeding.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33070068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090230"/>
            <a:ext cx="8567560" cy="353093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Bimanual Examination Steps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uterus size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by comparing the actual size of the uterus with the gestational age calculated from the date of the client’s last menstrual period. </a:t>
            </a:r>
          </a:p>
          <a:p>
            <a:pPr marL="800100" lvl="1" indent="-342900" fontAlgn="base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uterus that is smaller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 expected may indicate a complete, incomplete, or missed abortion.  </a:t>
            </a:r>
          </a:p>
          <a:p>
            <a:pPr marL="800100" lvl="1" indent="-342900" fontAlgn="base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uterus that is larger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 expected may indicate a more advanced pregnancy, a multiple pregnancy, blood clots, uterine fibroids, or a molar pregnancy (rare).</a:t>
            </a:r>
          </a:p>
          <a:p>
            <a:pPr marL="342900" lvl="1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uterus shape, mobility, and position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ensure the safety and success of any surgical treatment. The uterus may be anteverted, retroverted, or laterally displaced.</a:t>
            </a:r>
          </a:p>
          <a:p>
            <a:pPr marL="342900" lvl="1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Check adnexa and cervical motion tenderness.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Fullness and/or tenderness may indicate other conditions, such as an ectopic pregnancy or a pelvic infection.</a:t>
            </a:r>
          </a:p>
          <a:p>
            <a:pPr marL="342900" lvl="1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800100" lvl="1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32073200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B483D8C9-4711-D67C-3D1B-6B813F066D34}"/>
              </a:ext>
            </a:extLst>
          </p:cNvPr>
          <p:cNvSpPr/>
          <p:nvPr/>
        </p:nvSpPr>
        <p:spPr>
          <a:xfrm>
            <a:off x="4864160" y="1183413"/>
            <a:ext cx="3890101" cy="32103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389739" y="1183413"/>
            <a:ext cx="4062992" cy="362090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Anteverted or tilted forward (most common):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Increased risk of perforation during surgical evacuation procedures.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Retroverted or tilted backward: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May be best palpated by recto-vaginal exam. Perforation may occur if the provider fails to recognize the condition.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Laterally displaced or tilted to one side (least common):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risk of perforation may be increased during surgical evacuation procedure.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70BD767C-140A-A2BC-6D62-17C0F8E731DD}"/>
              </a:ext>
            </a:extLst>
          </p:cNvPr>
          <p:cNvSpPr txBox="1">
            <a:spLocks/>
          </p:cNvSpPr>
          <p:nvPr/>
        </p:nvSpPr>
        <p:spPr>
          <a:xfrm>
            <a:off x="6861935" y="1374533"/>
            <a:ext cx="1683686" cy="25049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400" b="1" dirty="0">
                <a:solidFill>
                  <a:schemeClr val="bg1"/>
                </a:solidFill>
              </a:rPr>
              <a:t>Anteverted Uterus</a:t>
            </a:r>
          </a:p>
          <a:p>
            <a:pPr marL="800100" lvl="1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A5C739D5-35B1-A1A3-42B4-28F7C6735295}"/>
              </a:ext>
            </a:extLst>
          </p:cNvPr>
          <p:cNvSpPr txBox="1">
            <a:spLocks/>
          </p:cNvSpPr>
          <p:nvPr/>
        </p:nvSpPr>
        <p:spPr>
          <a:xfrm>
            <a:off x="6861935" y="2893326"/>
            <a:ext cx="1892326" cy="25049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400" b="1" dirty="0">
                <a:solidFill>
                  <a:schemeClr val="bg1"/>
                </a:solidFill>
              </a:rPr>
              <a:t>Retroverted Uterus</a:t>
            </a:r>
          </a:p>
          <a:p>
            <a:pPr marL="800100" lvl="1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88436DE0-9EA3-A194-5DDC-5230D2E201D4}"/>
              </a:ext>
            </a:extLst>
          </p:cNvPr>
          <p:cNvSpPr txBox="1">
            <a:spLocks/>
          </p:cNvSpPr>
          <p:nvPr/>
        </p:nvSpPr>
        <p:spPr>
          <a:xfrm>
            <a:off x="7468212" y="3694887"/>
            <a:ext cx="1077410" cy="56223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100" dirty="0">
                <a:solidFill>
                  <a:schemeClr val="bg1"/>
                </a:solidFill>
              </a:rPr>
              <a:t>Source: </a:t>
            </a:r>
            <a:r>
              <a:rPr lang="en-US" sz="1100" dirty="0" err="1">
                <a:solidFill>
                  <a:schemeClr val="bg1"/>
                </a:solidFill>
              </a:rPr>
              <a:t>Yordy</a:t>
            </a:r>
            <a:r>
              <a:rPr lang="en-US" sz="1100" dirty="0">
                <a:solidFill>
                  <a:schemeClr val="bg1"/>
                </a:solidFill>
              </a:rPr>
              <a:t>, Leonard, and Winkler. 1993.</a:t>
            </a:r>
          </a:p>
          <a:p>
            <a:pPr marL="800100" lvl="1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E416DF8D-5384-1079-3C9D-CC8C0721514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626166"/>
              </p:ext>
            </p:extLst>
          </p:nvPr>
        </p:nvGraphicFramePr>
        <p:xfrm>
          <a:off x="5083555" y="1374533"/>
          <a:ext cx="1604092" cy="138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2171700" imgH="1879600" progId="Word.Picture.8">
                  <p:embed/>
                </p:oleObj>
              </mc:Choice>
              <mc:Fallback>
                <p:oleObj name="Picture" r:id="rId3" imgW="2171700" imgH="1879600" progId="Word.Picture.8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E416DF8D-5384-1079-3C9D-CC8C0721514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4874" b="6822"/>
                      <a:stretch>
                        <a:fillRect/>
                      </a:stretch>
                    </p:blipFill>
                    <p:spPr bwMode="auto">
                      <a:xfrm>
                        <a:off x="5083555" y="1374533"/>
                        <a:ext cx="1604092" cy="138833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0EE9DCAC-1063-DFEA-A830-A23851F30A4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8" t="1" r="16119" b="2245"/>
          <a:stretch/>
        </p:blipFill>
        <p:spPr bwMode="auto">
          <a:xfrm>
            <a:off x="4996411" y="2893326"/>
            <a:ext cx="1778380" cy="13637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49038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70331" y="1066273"/>
            <a:ext cx="8647545" cy="370542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At the end of this session, participants will be able to:​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Describe emergency treatment.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Describe how to rearrange service areas to ensure confidentiality, privacy, and the ability to counsel a client with a spouse or companion, as appropriate.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Perform a client assessment and examination according to standards, including:</a:t>
            </a:r>
          </a:p>
          <a:p>
            <a:pPr marL="800100" lvl="1" indent="-342900">
              <a:spcBef>
                <a:spcPts val="6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Conducting a rapid assessment</a:t>
            </a:r>
          </a:p>
          <a:p>
            <a:pPr marL="800100" lvl="1" indent="-342900">
              <a:spcBef>
                <a:spcPts val="6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Obtaining a complete history</a:t>
            </a:r>
          </a:p>
          <a:p>
            <a:pPr marL="800100" lvl="1" indent="-342900">
              <a:spcBef>
                <a:spcPts val="6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Completing a physical examination</a:t>
            </a:r>
          </a:p>
          <a:p>
            <a:pPr marL="800100" lvl="1" indent="-342900">
              <a:spcBef>
                <a:spcPts val="60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Determining and obtaining appropriate laboratory tests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different types of miscarriage and abortion, including major signs and symptoms.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Font typeface="+mj-lt"/>
              <a:buAutoNum type="arabicPeriod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Demonstrate the ability to integrate appropriate counseling in emergency treatment.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70331" y="122198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Learning Objectives</a:t>
            </a:r>
          </a:p>
        </p:txBody>
      </p:sp>
    </p:spTree>
    <p:extLst>
      <p:ext uri="{BB962C8B-B14F-4D97-AF65-F5344CB8AC3E}">
        <p14:creationId xmlns:p14="http://schemas.microsoft.com/office/powerpoint/2010/main" val="31401562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162409"/>
            <a:ext cx="8388884" cy="353499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 not begin uterine evacuation until after determining the size of the uterus. 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may be difficult to assess the uterine size if: </a:t>
            </a:r>
          </a:p>
          <a:p>
            <a:pPr marL="742950" lvl="1" indent="-28575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uterus is retroverted or laterally displaced</a:t>
            </a:r>
          </a:p>
          <a:p>
            <a:pPr marL="742950" lvl="1" indent="-28575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client is overweight</a:t>
            </a:r>
          </a:p>
          <a:p>
            <a:pPr marL="742950" lvl="1" indent="-28575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client has abdominal guarding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you experience problems determining uterine size, engage a more experienced clinician to assist, if available.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there is any doubt, treat the client as if the pregnancy was advanced further than suspected initially.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3493109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3" y="1249694"/>
            <a:ext cx="8549591" cy="224165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22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Provisional Diagnosis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Make a provisional diagnosis after completing the abdominal and pelvic exams.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Include two or three different diagnoses, as appropriate. 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Inform the client of your findings and next steps, including the need for any tests and the results.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598685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84632" y="1220196"/>
            <a:ext cx="8174736" cy="336387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b="1" dirty="0">
                <a:solidFill>
                  <a:schemeClr val="tx2"/>
                </a:solidFill>
              </a:rPr>
              <a:t>Laboratory Tests</a:t>
            </a: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the need for tests, and the costs </a:t>
            </a:r>
            <a:r>
              <a:rPr lang="en-US" sz="1600">
                <a:solidFill>
                  <a:schemeClr val="tx1">
                    <a:lumMod val="75000"/>
                    <a:lumOff val="25000"/>
                  </a:schemeClr>
                </a:solidFill>
              </a:rPr>
              <a:t>associated, and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obtain the client’s consent before collecting samples. Common recommended tests may include: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Blood group and Rhesus status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Hemoglobin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HIV testing </a:t>
            </a:r>
          </a:p>
          <a:p>
            <a:pPr marL="342900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Malaria and/or other relevant testing </a:t>
            </a: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Conduct other tests as necessary.</a:t>
            </a: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Provide relevant preventive measures, such as tetanus toxoid.</a:t>
            </a:r>
          </a:p>
          <a:p>
            <a:pPr fontAlgn="base">
              <a:spcBef>
                <a:spcPts val="1050"/>
              </a:spcBef>
              <a:buClr>
                <a:schemeClr val="tx2"/>
              </a:buClr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Physical Examination (continued)</a:t>
            </a:r>
          </a:p>
        </p:txBody>
      </p:sp>
    </p:spTree>
    <p:extLst>
      <p:ext uri="{BB962C8B-B14F-4D97-AF65-F5344CB8AC3E}">
        <p14:creationId xmlns:p14="http://schemas.microsoft.com/office/powerpoint/2010/main" val="30358364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184565"/>
            <a:ext cx="8320209" cy="3252353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Vaginal bleeding can be an important danger sign of pregnancy or abortion.​ An accurate diagnosis is necessary to guide provision of timely care and treatment.​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It is important to determine gestational age before performing a pelvic exam on a client who presents with bleeding. Do not perform a pelvic exam on a client after 20 weeks.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rapid evaluation is the first step in assessing a client with vaginal bleeding.​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shock is suspected, immediately begin treatment. </a:t>
            </a:r>
          </a:p>
          <a:p>
            <a:pPr marL="342900" indent="-342900" fontAlgn="base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Intravenous infusion is necessary for clients with severe vaginal bleeding, sepsis, shock, and any other related life-threatening condition(s).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Vaginal Bleeding in Early Pregnancy</a:t>
            </a:r>
          </a:p>
        </p:txBody>
      </p:sp>
    </p:spTree>
    <p:extLst>
      <p:ext uri="{BB962C8B-B14F-4D97-AF65-F5344CB8AC3E}">
        <p14:creationId xmlns:p14="http://schemas.microsoft.com/office/powerpoint/2010/main" val="373660645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Diagnosing Vaginal Bleeding in Early Pregnancy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F4AD1B-6CCA-52CB-7C38-DBAB847318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94991"/>
              </p:ext>
            </p:extLst>
          </p:nvPr>
        </p:nvGraphicFramePr>
        <p:xfrm>
          <a:off x="397764" y="996302"/>
          <a:ext cx="8546538" cy="40396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8846">
                  <a:extLst>
                    <a:ext uri="{9D8B030D-6E8A-4147-A177-3AD203B41FA5}">
                      <a16:colId xmlns:a16="http://schemas.microsoft.com/office/drawing/2014/main" val="2200932013"/>
                    </a:ext>
                  </a:extLst>
                </a:gridCol>
                <a:gridCol w="2848846">
                  <a:extLst>
                    <a:ext uri="{9D8B030D-6E8A-4147-A177-3AD203B41FA5}">
                      <a16:colId xmlns:a16="http://schemas.microsoft.com/office/drawing/2014/main" val="1039467802"/>
                    </a:ext>
                  </a:extLst>
                </a:gridCol>
                <a:gridCol w="2848846">
                  <a:extLst>
                    <a:ext uri="{9D8B030D-6E8A-4147-A177-3AD203B41FA5}">
                      <a16:colId xmlns:a16="http://schemas.microsoft.com/office/drawing/2014/main" val="168791361"/>
                    </a:ext>
                  </a:extLst>
                </a:gridCol>
              </a:tblGrid>
              <a:tr h="351528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Typical Signs &amp; Symptoms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Occasional Signs &amp; Symptoms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Probable Diagnosis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822706"/>
                  </a:ext>
                </a:extLst>
              </a:tr>
              <a:tr h="445962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Closed cervix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Light bleeding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Uterus size corresponds to dates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Lower abdominal pain or cramping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Uterus softer than normal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Threatened abortion</a:t>
                      </a:r>
                    </a:p>
                    <a:p>
                      <a:endParaRPr lang="en-US" sz="2000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8678272"/>
                  </a:ext>
                </a:extLst>
              </a:tr>
              <a:tr h="445962"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Abdominal pain 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Closed cervix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Light bleeding 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Uterus is slightly larger and/or softer than normal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Amenorrhea 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Cervical motion tenderness 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Fainting 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Tender adnexal mass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Ectopic pregnancy</a:t>
                      </a:r>
                    </a:p>
                    <a:p>
                      <a:endParaRPr lang="en-US" sz="2000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429030"/>
                  </a:ext>
                </a:extLst>
              </a:tr>
              <a:tr h="445962"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Closed cervix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Light bleeding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Uterus is firmly contracted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Uterus is smaller than normal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History of complete expulsion of conceptus, placenta, and membranes 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Lower abdominal pain or cramping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Complete abortion</a:t>
                      </a:r>
                    </a:p>
                    <a:p>
                      <a:endParaRPr lang="en-US" sz="2000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6099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05955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5798BDA-0048-2C26-C318-11C9F61FCD7E}"/>
              </a:ext>
            </a:extLst>
          </p:cNvPr>
          <p:cNvSpPr/>
          <p:nvPr/>
        </p:nvSpPr>
        <p:spPr>
          <a:xfrm>
            <a:off x="157655" y="977462"/>
            <a:ext cx="8986345" cy="41660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714CBC6-6314-1E51-E3B3-5831D6169C98}"/>
              </a:ext>
            </a:extLst>
          </p:cNvPr>
          <p:cNvSpPr/>
          <p:nvPr/>
        </p:nvSpPr>
        <p:spPr>
          <a:xfrm>
            <a:off x="157654" y="977462"/>
            <a:ext cx="8986345" cy="41660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400" kern="0" dirty="0">
                <a:solidFill>
                  <a:schemeClr val="bg1"/>
                </a:solidFill>
                <a:latin typeface="Arial"/>
                <a:ea typeface="ヒラギノ角ゴ Pro W3"/>
              </a:rPr>
              <a:t>Diagnosing Vaginal Bleeding in Early Pregnancy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F4AD1B-6CCA-52CB-7C38-DBAB847318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67631"/>
              </p:ext>
            </p:extLst>
          </p:nvPr>
        </p:nvGraphicFramePr>
        <p:xfrm>
          <a:off x="397763" y="1088389"/>
          <a:ext cx="8546538" cy="3216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8846">
                  <a:extLst>
                    <a:ext uri="{9D8B030D-6E8A-4147-A177-3AD203B41FA5}">
                      <a16:colId xmlns:a16="http://schemas.microsoft.com/office/drawing/2014/main" val="2200932013"/>
                    </a:ext>
                  </a:extLst>
                </a:gridCol>
                <a:gridCol w="2848846">
                  <a:extLst>
                    <a:ext uri="{9D8B030D-6E8A-4147-A177-3AD203B41FA5}">
                      <a16:colId xmlns:a16="http://schemas.microsoft.com/office/drawing/2014/main" val="1039467802"/>
                    </a:ext>
                  </a:extLst>
                </a:gridCol>
                <a:gridCol w="2848846">
                  <a:extLst>
                    <a:ext uri="{9D8B030D-6E8A-4147-A177-3AD203B41FA5}">
                      <a16:colId xmlns:a16="http://schemas.microsoft.com/office/drawing/2014/main" val="168791361"/>
                    </a:ext>
                  </a:extLst>
                </a:gridCol>
              </a:tblGrid>
              <a:tr h="351528"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Typical Signs &amp; Symptoms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Occasional Signs &amp; Symptoms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i="0" dirty="0">
                          <a:latin typeface="Arial Narrow" panose="020B0604020202020204" pitchFamily="34" charset="0"/>
                          <a:cs typeface="Arial Narrow" panose="020B0604020202020204" pitchFamily="34" charset="0"/>
                        </a:rPr>
                        <a:t>Probable Diagnosis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822706"/>
                  </a:ext>
                </a:extLst>
              </a:tr>
              <a:tr h="445962"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Dilated cervix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Heavy bleeding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Uterus corresponds to dates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Lower abdominal pain or cramping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Partial expulsion of products of conception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Inevitable abortion</a:t>
                      </a:r>
                    </a:p>
                    <a:p>
                      <a:endParaRPr lang="en-US" sz="2000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035827"/>
                  </a:ext>
                </a:extLst>
              </a:tr>
              <a:tr h="445962"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Amenorrhea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Dilated cervix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Heavy bleeding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Uterus corresponds to dates (or is larger than expected)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Expulsion of tissue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endParaRPr lang="en-US" sz="1600" b="0" i="0" kern="1200" dirty="0">
                        <a:solidFill>
                          <a:schemeClr val="dk1"/>
                        </a:solidFill>
                        <a:effectLst/>
                        <a:latin typeface="Arial Narrow" panose="020B0604020202020204" pitchFamily="34" charset="0"/>
                        <a:ea typeface="+mn-ea"/>
                        <a:cs typeface="Arial Narrow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Early onset preeclampsia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Lower abdominal pain or cramping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Nausea and/or vomiting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Ovarian cysts (easily ruptured)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Potential evidence of a fetus</a:t>
                      </a:r>
                    </a:p>
                    <a:p>
                      <a:pPr marL="285750" indent="-285750" algn="l" defTabSz="3429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Spontaneous abortion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3429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kern="1200" dirty="0">
                          <a:solidFill>
                            <a:schemeClr val="dk1"/>
                          </a:solidFill>
                          <a:effectLst/>
                          <a:latin typeface="Arial Narrow" panose="020B0604020202020204" pitchFamily="34" charset="0"/>
                          <a:ea typeface="+mn-ea"/>
                          <a:cs typeface="Arial Narrow" panose="020B0604020202020204" pitchFamily="34" charset="0"/>
                        </a:rPr>
                        <a:t>Molar pregnancy</a:t>
                      </a:r>
                    </a:p>
                    <a:p>
                      <a:endParaRPr lang="en-US" sz="2000" b="0" i="0" dirty="0">
                        <a:latin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8534452"/>
                  </a:ext>
                </a:extLst>
              </a:tr>
            </a:tbl>
          </a:graphicData>
        </a:graphic>
      </p:graphicFrame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F7115DEE-827D-6D6A-3F31-304C02A71DD3}"/>
              </a:ext>
            </a:extLst>
          </p:cNvPr>
          <p:cNvSpPr txBox="1">
            <a:spLocks/>
          </p:cNvSpPr>
          <p:nvPr/>
        </p:nvSpPr>
        <p:spPr>
          <a:xfrm>
            <a:off x="346026" y="4415964"/>
            <a:ext cx="8598275" cy="57790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fontAlgn="base">
              <a:spcBef>
                <a:spcPts val="4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Light bleeding: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Takes more than five minutes for a clean cloth or pad to become soaked​</a:t>
            </a:r>
          </a:p>
          <a:p>
            <a:pPr marL="342900" indent="-342900" fontAlgn="base">
              <a:spcBef>
                <a:spcPts val="4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Heavy bleeding: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Takes less than five minutes for a clean cloth or pad to become soaked</a:t>
            </a:r>
          </a:p>
        </p:txBody>
      </p:sp>
    </p:spTree>
    <p:extLst>
      <p:ext uri="{BB962C8B-B14F-4D97-AF65-F5344CB8AC3E}">
        <p14:creationId xmlns:p14="http://schemas.microsoft.com/office/powerpoint/2010/main" val="24362770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211580"/>
            <a:ext cx="8435340" cy="1926475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fontAlgn="base">
              <a:spcBef>
                <a:spcPts val="1650"/>
              </a:spcBef>
              <a:buClr>
                <a:schemeClr val="tx2"/>
              </a:buClr>
            </a:pPr>
            <a:r>
              <a:rPr lang="en-US" b="1" dirty="0">
                <a:solidFill>
                  <a:schemeClr val="tx2"/>
                </a:solidFill>
              </a:rPr>
              <a:t>Steps for Referring PAC Clients to Additional Levels of Care</a:t>
            </a:r>
          </a:p>
          <a:p>
            <a:pPr marL="342900" lvl="2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Explain the reason for the referral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342900" lvl="2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Arrange for the client’s transport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notify the referral facility.</a:t>
            </a:r>
          </a:p>
          <a:p>
            <a:pPr marL="342900" lvl="2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Prepare the client 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transfer. </a:t>
            </a:r>
          </a:p>
          <a:p>
            <a:pPr marL="342900" lvl="2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Complete required forms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including documenting: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Referrals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7EF605AC-7FF9-3BC3-1693-B330E19B0EFA}"/>
              </a:ext>
            </a:extLst>
          </p:cNvPr>
          <p:cNvSpPr txBox="1">
            <a:spLocks/>
          </p:cNvSpPr>
          <p:nvPr/>
        </p:nvSpPr>
        <p:spPr>
          <a:xfrm>
            <a:off x="310895" y="3243755"/>
            <a:ext cx="4261104" cy="1261241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3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Date and time of referral and transfer</a:t>
            </a:r>
          </a:p>
          <a:p>
            <a:pPr marL="800100" lvl="3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Reason for referral</a:t>
            </a:r>
          </a:p>
          <a:p>
            <a:pPr marL="800100" lvl="3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Treatments provided prior to transfer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91CAE119-DCDC-631E-43AE-DAADC5D87439}"/>
              </a:ext>
            </a:extLst>
          </p:cNvPr>
          <p:cNvSpPr txBox="1">
            <a:spLocks/>
          </p:cNvSpPr>
          <p:nvPr/>
        </p:nvSpPr>
        <p:spPr>
          <a:xfrm>
            <a:off x="4571999" y="3138055"/>
            <a:ext cx="4261103" cy="130328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3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Findings from any exams or laboratory tests</a:t>
            </a:r>
          </a:p>
          <a:p>
            <a:pPr marL="800100" lvl="3" indent="-342900" fontAlgn="base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Name and signature of person completing the form</a:t>
            </a:r>
          </a:p>
          <a:p>
            <a:pPr marL="342900" indent="-342900" fontAlgn="base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04806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397764" y="1097280"/>
            <a:ext cx="8435340" cy="329604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fontAlgn="base">
              <a:spcBef>
                <a:spcPts val="1650"/>
              </a:spcBef>
              <a:buClr>
                <a:schemeClr val="tx2"/>
              </a:buClr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If the referral is delayed or not possible,</a:t>
            </a: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or if the client or the client’s partner, spouse, or other family member(s) decline the referral: </a:t>
            </a:r>
          </a:p>
          <a:p>
            <a:pPr marL="342900" lvl="2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 sure the client is clinically stable.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Monitor for signs of shock and provide treatment as required. Prepare an intravenous line for hydration and medication, as needed.</a:t>
            </a:r>
          </a:p>
          <a:p>
            <a:pPr marL="342900" lvl="2" indent="-342900" fontAlgn="base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Counsel and support the client 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and the client’s partner, spouse, or other family member(s), as appropriate, including by providing PAC, contraceptive care, and other reproductive health services.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397764" y="149630"/>
            <a:ext cx="7635241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Referrals (continued)</a:t>
            </a:r>
          </a:p>
        </p:txBody>
      </p:sp>
    </p:spTree>
    <p:extLst>
      <p:ext uri="{BB962C8B-B14F-4D97-AF65-F5344CB8AC3E}">
        <p14:creationId xmlns:p14="http://schemas.microsoft.com/office/powerpoint/2010/main" val="25576049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A34D9DFA-2C53-4850-BEE5-6F90BCCD0956}"/>
              </a:ext>
            </a:extLst>
          </p:cNvPr>
          <p:cNvSpPr/>
          <p:nvPr/>
        </p:nvSpPr>
        <p:spPr>
          <a:xfrm>
            <a:off x="-25543" y="0"/>
            <a:ext cx="9422676" cy="5143500"/>
          </a:xfrm>
          <a:prstGeom prst="rect">
            <a:avLst/>
          </a:prstGeom>
          <a:solidFill>
            <a:srgbClr val="9702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E6BFFA-C8A0-754B-A827-A1D0B06C5C87}"/>
              </a:ext>
            </a:extLst>
          </p:cNvPr>
          <p:cNvSpPr/>
          <p:nvPr/>
        </p:nvSpPr>
        <p:spPr>
          <a:xfrm>
            <a:off x="-25543" y="0"/>
            <a:ext cx="216736" cy="5143500"/>
          </a:xfrm>
          <a:prstGeom prst="rect">
            <a:avLst/>
          </a:prstGeom>
          <a:solidFill>
            <a:srgbClr val="1FBEC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8D8E68-8DE8-6257-3428-9CD7C2394DC5}"/>
              </a:ext>
            </a:extLst>
          </p:cNvPr>
          <p:cNvSpPr/>
          <p:nvPr/>
        </p:nvSpPr>
        <p:spPr>
          <a:xfrm>
            <a:off x="192171" y="0"/>
            <a:ext cx="216736" cy="5143500"/>
          </a:xfrm>
          <a:prstGeom prst="rect">
            <a:avLst/>
          </a:prstGeom>
          <a:solidFill>
            <a:srgbClr val="E17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24308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83256"/>
            <a:ext cx="8229600" cy="2074950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050"/>
              </a:spcBef>
              <a:buClr>
                <a:schemeClr val="tx2"/>
              </a:buClr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Before emergency treatment, but after ensuring the client is stable: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Assess the client’s capacity to receive information.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Explore the client’s needs and feelings.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Discuss the client’s values and reproductive intentions.</a:t>
            </a:r>
          </a:p>
          <a:p>
            <a:pPr marL="342900" indent="-342900">
              <a:spcBef>
                <a:spcPts val="10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Based on the client’s condition, discuss the following:</a:t>
            </a:r>
          </a:p>
          <a:p>
            <a:pPr marL="800100" lvl="1" indent="-342900">
              <a:spcBef>
                <a:spcPts val="16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877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Integrating Counseling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3A77A269-B1FA-A66D-981C-27B6FD66A0DF}"/>
              </a:ext>
            </a:extLst>
          </p:cNvPr>
          <p:cNvSpPr txBox="1">
            <a:spLocks/>
          </p:cNvSpPr>
          <p:nvPr/>
        </p:nvSpPr>
        <p:spPr>
          <a:xfrm>
            <a:off x="457201" y="3258206"/>
            <a:ext cx="3620192" cy="1610904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­Examinations and findings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Informed consent 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Treatment procedures and pain management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2C66032E-EE45-6224-8316-FCD745A0480C}"/>
              </a:ext>
            </a:extLst>
          </p:cNvPr>
          <p:cNvSpPr txBox="1">
            <a:spLocks/>
          </p:cNvSpPr>
          <p:nvPr/>
        </p:nvSpPr>
        <p:spPr>
          <a:xfrm>
            <a:off x="4077392" y="3258206"/>
            <a:ext cx="4261945" cy="136634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­Possible side effects, complications, and risks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Human reproductive processes</a:t>
            </a:r>
          </a:p>
          <a:p>
            <a:pPr marL="800100" lvl="1" indent="-342900">
              <a:spcBef>
                <a:spcPts val="4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Contraceptive options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94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29452"/>
            <a:ext cx="8392510" cy="335712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Emergency treatment is the prompt management of potentially life-threatening abortion-related complications. 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term “emergency treatment” may suggest that all postabortion situations are urgent and complex; however, this is not always the case. </a:t>
            </a:r>
          </a:p>
          <a:p>
            <a:pPr marL="342900" indent="-342900">
              <a:spcBef>
                <a:spcPts val="22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Timely evaluation, treatment, and referral are needed when an incomplete abortion is suspected, as delays in care can result in complications.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Emergency Treatment</a:t>
            </a:r>
          </a:p>
        </p:txBody>
      </p:sp>
    </p:spTree>
    <p:extLst>
      <p:ext uri="{BB962C8B-B14F-4D97-AF65-F5344CB8AC3E}">
        <p14:creationId xmlns:p14="http://schemas.microsoft.com/office/powerpoint/2010/main" val="36117353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194698"/>
            <a:ext cx="8229600" cy="3431209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800" b="1" dirty="0">
                <a:solidFill>
                  <a:schemeClr val="tx2"/>
                </a:solidFill>
              </a:rPr>
              <a:t>Common Components of Emergency Treatment 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Completion of client assessment, including: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Initial rapid assessment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Medical history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Evaluation for shock and other life-threatening conditions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Resuscitation and/or stabilization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Preparation for treatment or transfer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endParaRPr lang="en-US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Emergency Treatment (continued)</a:t>
            </a:r>
          </a:p>
        </p:txBody>
      </p:sp>
    </p:spTree>
    <p:extLst>
      <p:ext uri="{BB962C8B-B14F-4D97-AF65-F5344CB8AC3E}">
        <p14:creationId xmlns:p14="http://schemas.microsoft.com/office/powerpoint/2010/main" val="40005840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079508"/>
            <a:ext cx="8501884" cy="3911116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650"/>
              </a:spcBef>
              <a:buClr>
                <a:schemeClr val="tx2"/>
              </a:buClr>
            </a:pP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Common Components of Emergency Treatment (continued)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Continuing assessment and diagnosis, including: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Diagnosis of abortion-related complications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Collection of specimen(s) for lab testing and/or blood typing</a:t>
            </a:r>
          </a:p>
          <a:p>
            <a:pPr marL="342900" lvl="1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Provision of emergency treatment and care, including: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Counseling and reassurance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Pain management 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Uterine evacuation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Treatment of complications</a:t>
            </a:r>
          </a:p>
          <a:p>
            <a:pPr marL="800100" lvl="1" indent="-342900">
              <a:spcBef>
                <a:spcPts val="1050"/>
              </a:spcBef>
              <a:buClr>
                <a:schemeClr val="tx2"/>
              </a:buClr>
              <a:buFont typeface="Courier New" panose="02070309020205020404" pitchFamily="49" charset="0"/>
              <a:buChar char="o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Referral or transfer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Emergency Treatment (continued)</a:t>
            </a:r>
          </a:p>
        </p:txBody>
      </p:sp>
    </p:spTree>
    <p:extLst>
      <p:ext uri="{BB962C8B-B14F-4D97-AF65-F5344CB8AC3E}">
        <p14:creationId xmlns:p14="http://schemas.microsoft.com/office/powerpoint/2010/main" val="2783547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B612ACDD-E88C-3EEE-8087-C9D9EE9D728B}"/>
              </a:ext>
            </a:extLst>
          </p:cNvPr>
          <p:cNvSpPr/>
          <p:nvPr/>
        </p:nvSpPr>
        <p:spPr>
          <a:xfrm>
            <a:off x="671718" y="3079150"/>
            <a:ext cx="7956331" cy="110243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1"/>
          <p:cNvSpPr txBox="1">
            <a:spLocks/>
          </p:cNvSpPr>
          <p:nvPr/>
        </p:nvSpPr>
        <p:spPr>
          <a:xfrm>
            <a:off x="457200" y="1251532"/>
            <a:ext cx="8434552" cy="1501942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extent of emergency treatment required depends on the level of care available, national protocols, provider skills, availability of equipment, and referral systems.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Providing postabortion counseling and responding to clients’ questions or concerns about future pregnancies, incomplete abortion, treatment, and return to fertility are integral to emergency treatment, along with emotional support.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52876"/>
            <a:ext cx="7443217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Emergency Treatment (continued)</a:t>
            </a:r>
          </a:p>
        </p:txBody>
      </p:sp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9282051F-411D-A1A2-B0A4-9A121D28896C}"/>
              </a:ext>
            </a:extLst>
          </p:cNvPr>
          <p:cNvSpPr txBox="1">
            <a:spLocks/>
          </p:cNvSpPr>
          <p:nvPr/>
        </p:nvSpPr>
        <p:spPr>
          <a:xfrm>
            <a:off x="866868" y="3214261"/>
            <a:ext cx="7566031" cy="832208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1650"/>
              </a:spcBef>
              <a:buClr>
                <a:schemeClr val="tx2"/>
              </a:buClr>
            </a:pPr>
            <a:r>
              <a:rPr lang="en-US" altLang="en-US" sz="1600" dirty="0">
                <a:solidFill>
                  <a:schemeClr val="bg1"/>
                </a:solidFill>
              </a:rPr>
              <a:t>Reminder: Emergency treatment alone does not represent PAC. PAC is incomplete without appropriate contraceptive care, provision of or referrals for other reproductive health services, and community empowerment. </a:t>
            </a:r>
            <a:endParaRPr lang="en-US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519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>
          <a:xfrm>
            <a:off x="457199" y="1170877"/>
            <a:ext cx="8213835" cy="3354457"/>
          </a:xfrm>
          <a:prstGeom prst="rect">
            <a:avLst/>
          </a:prstGeom>
          <a:noFill/>
        </p:spPr>
        <p:txBody>
          <a:bodyPr vert="horz" lIns="68580" tIns="34290" rIns="68580" bIns="34290" numCol="1" spcCol="360000" rtlCol="0" anchor="t" anchorCtr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Rapid assessment and treatment includes immediately identifying the client’s specific problem and acting quickly.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clients present with pregnancy-related problems, assuming they are conscious, explain immediate treatment actions and obtain consent.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For semiconscious and unconscious clients, quickly assess their condition to determine the appropriate treatment. </a:t>
            </a:r>
          </a:p>
          <a:p>
            <a:pPr marL="342900" indent="-342900">
              <a:spcBef>
                <a:spcPts val="1650"/>
              </a:spcBef>
              <a:buClr>
                <a:schemeClr val="tx2"/>
              </a:buClr>
              <a:buFont typeface=".PingFang SC Regular"/>
              <a:buChar char="〉"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 cases of life-threatening conditions, such as shock or severe hemorrhage, delay obtaining the client’s history and completing the physical assessment until the client is stable.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B3CF5-A82F-96E0-DCAF-8055B6ECDF87}"/>
              </a:ext>
            </a:extLst>
          </p:cNvPr>
          <p:cNvSpPr txBox="1"/>
          <p:nvPr/>
        </p:nvSpPr>
        <p:spPr>
          <a:xfrm>
            <a:off x="457200" y="164914"/>
            <a:ext cx="7240385" cy="573578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US" sz="2800" kern="0" dirty="0">
                <a:solidFill>
                  <a:schemeClr val="bg1"/>
                </a:solidFill>
                <a:latin typeface="Arial"/>
                <a:ea typeface="ヒラギノ角ゴ Pro W3"/>
              </a:rPr>
              <a:t>Rapid Assessment</a:t>
            </a:r>
          </a:p>
        </p:txBody>
      </p:sp>
    </p:spTree>
    <p:extLst>
      <p:ext uri="{BB962C8B-B14F-4D97-AF65-F5344CB8AC3E}">
        <p14:creationId xmlns:p14="http://schemas.microsoft.com/office/powerpoint/2010/main" val="4189891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ngenderHealth Colors">
      <a:dk1>
        <a:srgbClr val="000000"/>
      </a:dk1>
      <a:lt1>
        <a:srgbClr val="FFFFFF"/>
      </a:lt1>
      <a:dk2>
        <a:srgbClr val="A1005D"/>
      </a:dk2>
      <a:lt2>
        <a:srgbClr val="595959"/>
      </a:lt2>
      <a:accent1>
        <a:srgbClr val="ED7A23"/>
      </a:accent1>
      <a:accent2>
        <a:srgbClr val="00AEBD"/>
      </a:accent2>
      <a:accent3>
        <a:srgbClr val="005238"/>
      </a:accent3>
      <a:accent4>
        <a:srgbClr val="FEC357"/>
      </a:accent4>
      <a:accent5>
        <a:srgbClr val="BD3632"/>
      </a:accent5>
      <a:accent6>
        <a:srgbClr val="92278F"/>
      </a:accent6>
      <a:hlink>
        <a:srgbClr val="A1005D"/>
      </a:hlink>
      <a:folHlink>
        <a:srgbClr val="ED7A2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0c878b5-cd13-4fe0-ba3c-653e4c62e7a8" xsi:nil="true"/>
    <lcf76f155ced4ddcb4097134ff3c332f xmlns="b80a4965-1f2a-4cbc-98c5-618f6454ed5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8E94B77522244B80878EC10E1F6FA" ma:contentTypeVersion="18" ma:contentTypeDescription="Create a new document." ma:contentTypeScope="" ma:versionID="3ae9ce46730ecc2e585a0934cb243dd3">
  <xsd:schema xmlns:xsd="http://www.w3.org/2001/XMLSchema" xmlns:xs="http://www.w3.org/2001/XMLSchema" xmlns:p="http://schemas.microsoft.com/office/2006/metadata/properties" xmlns:ns2="b80a4965-1f2a-4cbc-98c5-618f6454ed52" xmlns:ns3="c0c878b5-cd13-4fe0-ba3c-653e4c62e7a8" targetNamespace="http://schemas.microsoft.com/office/2006/metadata/properties" ma:root="true" ma:fieldsID="af9affd0e4e8c3e464dc11571a8dca6e" ns2:_="" ns3:_="">
    <xsd:import namespace="b80a4965-1f2a-4cbc-98c5-618f6454ed52"/>
    <xsd:import namespace="c0c878b5-cd13-4fe0-ba3c-653e4c62e7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0a4965-1f2a-4cbc-98c5-618f6454ed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de0a95ed-7779-4a3b-bbde-92994ca33b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c878b5-cd13-4fe0-ba3c-653e4c62e7a8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e5874d-93d0-4ac5-be63-19ee90f11a8f}" ma:internalName="TaxCatchAll" ma:showField="CatchAllData" ma:web="c0c878b5-cd13-4fe0-ba3c-653e4c62e7a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FFFD40F-E493-472A-B69C-66C2BD6EA883}">
  <ds:schemaRefs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c0c878b5-cd13-4fe0-ba3c-653e4c62e7a8"/>
    <ds:schemaRef ds:uri="b80a4965-1f2a-4cbc-98c5-618f6454ed52"/>
  </ds:schemaRefs>
</ds:datastoreItem>
</file>

<file path=customXml/itemProps2.xml><?xml version="1.0" encoding="utf-8"?>
<ds:datastoreItem xmlns:ds="http://schemas.openxmlformats.org/officeDocument/2006/customXml" ds:itemID="{81FC5A92-DA9C-4F77-8D41-1F78F0805B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80a4965-1f2a-4cbc-98c5-618f6454ed52"/>
    <ds:schemaRef ds:uri="c0c878b5-cd13-4fe0-ba3c-653e4c62e7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6EA544-0331-44C3-83F9-2DF9632F3F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8883</TotalTime>
  <Words>2813</Words>
  <Application>Microsoft Macintosh PowerPoint</Application>
  <PresentationFormat>On-screen Show (16:9)</PresentationFormat>
  <Paragraphs>355</Paragraphs>
  <Slides>38</Slides>
  <Notes>37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7" baseType="lpstr">
      <vt:lpstr>.PingFang SC Regular</vt:lpstr>
      <vt:lpstr>Arial</vt:lpstr>
      <vt:lpstr>Arial Narrow</vt:lpstr>
      <vt:lpstr>Calibri</vt:lpstr>
      <vt:lpstr>Courier New</vt:lpstr>
      <vt:lpstr>System Font Regular</vt:lpstr>
      <vt:lpstr>Wingdings</vt:lpstr>
      <vt:lpstr>Office Theme</vt:lpstr>
      <vt:lpstr>Microsoft Word Picture</vt:lpstr>
      <vt:lpstr>Preparation and Client Assessment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German Espejo</dc:creator>
  <cp:keywords/>
  <dc:description/>
  <cp:lastModifiedBy>Amy Agarwal</cp:lastModifiedBy>
  <cp:revision>213</cp:revision>
  <cp:lastPrinted>2018-10-18T16:54:54Z</cp:lastPrinted>
  <dcterms:created xsi:type="dcterms:W3CDTF">2018-09-19T10:31:19Z</dcterms:created>
  <dcterms:modified xsi:type="dcterms:W3CDTF">2024-07-17T13:16:16Z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0x010100CFA8E94B77522244B80878EC10E1F6FA</vt:lpwstr>
  </property>
  <property fmtid="{D5CDD505-2E9C-101B-9397-08002B2CF9AE}" pid="3" name="MediaServiceImageTags">
    <vt:lpwstr/>
  </property>
</Properties>
</file>